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Aldrich"/>
      <p:regular r:id="rId70"/>
    </p:embeddedFont>
    <p:embeddedFont>
      <p:font typeface="Poppins"/>
      <p:regular r:id="rId71"/>
      <p:bold r:id="rId72"/>
      <p:italic r:id="rId73"/>
      <p:boldItalic r:id="rId74"/>
    </p:embeddedFont>
    <p:embeddedFont>
      <p:font typeface="Anaheim"/>
      <p:regular r:id="rId75"/>
    </p:embeddedFont>
    <p:embeddedFont>
      <p:font typeface="Bebas Neue"/>
      <p:regular r:id="rId76"/>
    </p:embeddedFont>
    <p:embeddedFont>
      <p:font typeface="Didact Gothic"/>
      <p:regular r:id="rId77"/>
    </p:embeddedFont>
    <p:embeddedFont>
      <p:font typeface="Quicksand"/>
      <p:regular r:id="rId78"/>
      <p:bold r:id="rId79"/>
    </p:embeddedFont>
    <p:embeddedFont>
      <p:font typeface="Poppins SemiBold"/>
      <p:regular r:id="rId80"/>
      <p:bold r:id="rId81"/>
      <p:italic r:id="rId82"/>
      <p:boldItalic r:id="rId83"/>
    </p:embeddedFont>
    <p:embeddedFont>
      <p:font typeface="PT Sans"/>
      <p:regular r:id="rId84"/>
      <p:bold r:id="rId85"/>
      <p:italic r:id="rId86"/>
      <p:boldItalic r:id="rId87"/>
    </p:embeddedFont>
    <p:embeddedFont>
      <p:font typeface="Fira Sans Extra Condensed"/>
      <p:regular r:id="rId88"/>
      <p:bold r:id="rId89"/>
      <p:italic r:id="rId90"/>
      <p:boldItalic r:id="rId91"/>
    </p:embeddedFont>
    <p:embeddedFont>
      <p:font typeface="Quicksand Medium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234B9B-51ED-466B-9FEF-D6AA8C176FFB}">
  <a:tblStyle styleId="{F0234B9B-51ED-466B-9FEF-D6AA8C176F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284ACD6-4FB9-45A6-BC5E-52383C59BE9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PTSans-regular.fntdata"/><Relationship Id="rId83" Type="http://schemas.openxmlformats.org/officeDocument/2006/relationships/font" Target="fonts/PoppinsSemiBold-boldItalic.fntdata"/><Relationship Id="rId42" Type="http://schemas.openxmlformats.org/officeDocument/2006/relationships/slide" Target="slides/slide37.xml"/><Relationship Id="rId86" Type="http://schemas.openxmlformats.org/officeDocument/2006/relationships/font" Target="fonts/PTSans-italic.fntdata"/><Relationship Id="rId41" Type="http://schemas.openxmlformats.org/officeDocument/2006/relationships/slide" Target="slides/slide36.xml"/><Relationship Id="rId85" Type="http://schemas.openxmlformats.org/officeDocument/2006/relationships/font" Target="fonts/PTSans-bold.fntdata"/><Relationship Id="rId44" Type="http://schemas.openxmlformats.org/officeDocument/2006/relationships/slide" Target="slides/slide39.xml"/><Relationship Id="rId88" Type="http://schemas.openxmlformats.org/officeDocument/2006/relationships/font" Target="fonts/FiraSansExtraCondensed-regular.fntdata"/><Relationship Id="rId43" Type="http://schemas.openxmlformats.org/officeDocument/2006/relationships/slide" Target="slides/slide38.xml"/><Relationship Id="rId87" Type="http://schemas.openxmlformats.org/officeDocument/2006/relationships/font" Target="fonts/PTSans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FiraSansExtraCondensed-bold.fntdata"/><Relationship Id="rId80" Type="http://schemas.openxmlformats.org/officeDocument/2006/relationships/font" Target="fonts/PoppinsSemiBold-regular.fntdata"/><Relationship Id="rId82" Type="http://schemas.openxmlformats.org/officeDocument/2006/relationships/font" Target="fonts/PoppinsSemiBold-italic.fntdata"/><Relationship Id="rId81" Type="http://schemas.openxmlformats.org/officeDocument/2006/relationships/font" Target="fonts/Poppins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oppins-italic.fntdata"/><Relationship Id="rId72" Type="http://schemas.openxmlformats.org/officeDocument/2006/relationships/font" Target="fonts/Poppins-bold.fntdata"/><Relationship Id="rId31" Type="http://schemas.openxmlformats.org/officeDocument/2006/relationships/slide" Target="slides/slide26.xml"/><Relationship Id="rId75" Type="http://schemas.openxmlformats.org/officeDocument/2006/relationships/font" Target="fonts/Anaheim-regular.fntdata"/><Relationship Id="rId30" Type="http://schemas.openxmlformats.org/officeDocument/2006/relationships/slide" Target="slides/slide25.xml"/><Relationship Id="rId74" Type="http://schemas.openxmlformats.org/officeDocument/2006/relationships/font" Target="fonts/Poppins-boldItalic.fntdata"/><Relationship Id="rId33" Type="http://schemas.openxmlformats.org/officeDocument/2006/relationships/slide" Target="slides/slide28.xml"/><Relationship Id="rId77" Type="http://schemas.openxmlformats.org/officeDocument/2006/relationships/font" Target="fonts/DidactGothic-regular.fntdata"/><Relationship Id="rId32" Type="http://schemas.openxmlformats.org/officeDocument/2006/relationships/slide" Target="slides/slide27.xml"/><Relationship Id="rId76" Type="http://schemas.openxmlformats.org/officeDocument/2006/relationships/font" Target="fonts/BebasNeue-regular.fntdata"/><Relationship Id="rId35" Type="http://schemas.openxmlformats.org/officeDocument/2006/relationships/slide" Target="slides/slide30.xml"/><Relationship Id="rId79" Type="http://schemas.openxmlformats.org/officeDocument/2006/relationships/font" Target="fonts/Quicksand-bold.fntdata"/><Relationship Id="rId34" Type="http://schemas.openxmlformats.org/officeDocument/2006/relationships/slide" Target="slides/slide29.xml"/><Relationship Id="rId78" Type="http://schemas.openxmlformats.org/officeDocument/2006/relationships/font" Target="fonts/Quicksand-regular.fntdata"/><Relationship Id="rId71" Type="http://schemas.openxmlformats.org/officeDocument/2006/relationships/font" Target="fonts/Poppins-regular.fntdata"/><Relationship Id="rId70" Type="http://schemas.openxmlformats.org/officeDocument/2006/relationships/font" Target="fonts/Aldrich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FiraSansExtraCondensed-boldItalic.fntdata"/><Relationship Id="rId90" Type="http://schemas.openxmlformats.org/officeDocument/2006/relationships/font" Target="fonts/FiraSansExtraCondensed-italic.fntdata"/><Relationship Id="rId93" Type="http://schemas.openxmlformats.org/officeDocument/2006/relationships/font" Target="fonts/QuicksandMedium-bold.fntdata"/><Relationship Id="rId92" Type="http://schemas.openxmlformats.org/officeDocument/2006/relationships/font" Target="fonts/QuicksandMedium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3cc89bbf94_0_4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3cc89bbf94_0_4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3cc89bbf94_0_6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23cc89bbf94_0_6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3cc89bbf94_0_6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3cc89bbf94_0_6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3cc89bbf94_0_6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3cc89bbf94_0_6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3cc89bbf94_0_6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3cc89bbf94_0_6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3cc89bbf94_0_8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23cc89bbf94_0_8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3cc89bbf94_0_8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3cc89bbf94_0_8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3cc89bbf94_0_10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3cc89bbf94_0_10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3cc89bbf94_0_12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23cc89bbf94_0_12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3cc89bbf94_0_12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3cc89bbf94_0_1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3cc89bbf94_0_12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3cc89bbf94_0_12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3e2e0984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3e2e098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3cc89bbf94_0_12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23cc89bbf94_0_12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3cc89bbf94_0_12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3cc89bbf94_0_12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3cc89bbf94_0_12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3cc89bbf94_0_12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3cc89bbf94_0_1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3cc89bbf94_0_1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3cc89bbf94_0_13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23cc89bbf94_0_13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3cc89bbf94_0_13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3cc89bbf94_0_13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cc89bbf9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3cc89bbf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3dcdc7780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3dcdc7780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3dcdc77807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3dcdc77807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3dcdc77807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3dcdc77807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3dcdc77807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3dcdc77807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3dcdc77807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3dcdc77807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3dcdc77807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3dcdc77807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3cc89bbf94_0_13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g23cc89bbf94_0_13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3cc89bbf94_0_13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3cc89bbf94_0_13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3cc89bbf94_0_13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3cc89bbf94_0_13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3cc89bbf94_0_14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3cc89bbf94_0_14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3cc89bbf94_0_14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3cc89bbf94_0_14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3cc89bbf94_0_13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3cc89bbf94_0_13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3cc89bbf94_0_13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3cc89bbf94_0_13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3cc89bbf94_0_13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3cc89bbf94_0_13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3cc89bbf94_0_13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23cc89bbf94_0_13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3cc89bbf94_0_13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3cc89bbf94_0_13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3cc89bbf94_0_13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3cc89bbf94_0_13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3cc89bbf94_0_14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g23cc89bbf94_0_14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3cc89bbf94_0_14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3cc89bbf94_0_14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3cc89bbf94_0_14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3cc89bbf94_0_14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3cc89bbf94_0_14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3cc89bbf94_0_14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3e2addd6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3e2addd6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3cc89bbf94_0_15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g23cc89bbf94_0_15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3cc89bbf94_0_15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g23cc89bbf94_0_15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3cc89bbf94_0_15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3cc89bbf94_0_15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3e2e09848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3e2e09848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3e2e0984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3e2e0984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3e2e09848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3e2e09848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3cc89bbf94_0_15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3cc89bbf94_0_15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7" name="Google Shape;13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3cc89bbf94_0_6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23cc89bbf94_0_6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555350" y="1429500"/>
            <a:ext cx="5556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9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593300" y="3238200"/>
            <a:ext cx="4692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4592584" y="1544700"/>
            <a:ext cx="26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4592584" y="2117400"/>
            <a:ext cx="35661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58000">
              <a:srgbClr val="9393FB"/>
            </a:gs>
            <a:gs pos="100000">
              <a:srgbClr val="8686FA"/>
            </a:gs>
          </a:gsLst>
          <a:lin ang="13500032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42875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2" type="title"/>
          </p:nvPr>
        </p:nvSpPr>
        <p:spPr>
          <a:xfrm>
            <a:off x="1455158" y="2525059"/>
            <a:ext cx="281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4"/>
          <p:cNvSpPr txBox="1"/>
          <p:nvPr>
            <p:ph idx="3" type="title"/>
          </p:nvPr>
        </p:nvSpPr>
        <p:spPr>
          <a:xfrm>
            <a:off x="4873955" y="2523334"/>
            <a:ext cx="281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4873955" y="2985250"/>
            <a:ext cx="28164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4" type="subTitle"/>
          </p:nvPr>
        </p:nvSpPr>
        <p:spPr>
          <a:xfrm>
            <a:off x="1456658" y="2981029"/>
            <a:ext cx="2813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5195121" y="1173993"/>
            <a:ext cx="3090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5195121" y="1794618"/>
            <a:ext cx="3090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4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1202888" y="1364695"/>
            <a:ext cx="26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1202888" y="1985320"/>
            <a:ext cx="26799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title"/>
          </p:nvPr>
        </p:nvSpPr>
        <p:spPr>
          <a:xfrm>
            <a:off x="1669334" y="1464795"/>
            <a:ext cx="1883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1669334" y="1840833"/>
            <a:ext cx="1883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3" type="title"/>
          </p:nvPr>
        </p:nvSpPr>
        <p:spPr>
          <a:xfrm>
            <a:off x="5593065" y="1464792"/>
            <a:ext cx="1883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19"/>
          <p:cNvSpPr txBox="1"/>
          <p:nvPr>
            <p:ph idx="4" type="subTitle"/>
          </p:nvPr>
        </p:nvSpPr>
        <p:spPr>
          <a:xfrm>
            <a:off x="5593059" y="1840836"/>
            <a:ext cx="1883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5" type="title"/>
          </p:nvPr>
        </p:nvSpPr>
        <p:spPr>
          <a:xfrm>
            <a:off x="1667238" y="3019275"/>
            <a:ext cx="1883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9"/>
          <p:cNvSpPr txBox="1"/>
          <p:nvPr>
            <p:ph idx="6" type="subTitle"/>
          </p:nvPr>
        </p:nvSpPr>
        <p:spPr>
          <a:xfrm>
            <a:off x="1667238" y="3395313"/>
            <a:ext cx="1883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7" type="title"/>
          </p:nvPr>
        </p:nvSpPr>
        <p:spPr>
          <a:xfrm>
            <a:off x="5591402" y="3055849"/>
            <a:ext cx="1883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9"/>
          <p:cNvSpPr txBox="1"/>
          <p:nvPr>
            <p:ph idx="8" type="subTitle"/>
          </p:nvPr>
        </p:nvSpPr>
        <p:spPr>
          <a:xfrm>
            <a:off x="5591262" y="3431892"/>
            <a:ext cx="1887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5070336" y="3762651"/>
            <a:ext cx="2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20"/>
          <p:cNvSpPr txBox="1"/>
          <p:nvPr>
            <p:ph idx="2" type="subTitle"/>
          </p:nvPr>
        </p:nvSpPr>
        <p:spPr>
          <a:xfrm>
            <a:off x="1980275" y="3760246"/>
            <a:ext cx="209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4864615" y="3227459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4" type="subTitle"/>
          </p:nvPr>
        </p:nvSpPr>
        <p:spPr>
          <a:xfrm>
            <a:off x="1773785" y="3227459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720000" y="11023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2" type="title"/>
          </p:nvPr>
        </p:nvSpPr>
        <p:spPr>
          <a:xfrm>
            <a:off x="1035201" y="1992270"/>
            <a:ext cx="33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1035201" y="2266470"/>
            <a:ext cx="3383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3" type="title"/>
          </p:nvPr>
        </p:nvSpPr>
        <p:spPr>
          <a:xfrm>
            <a:off x="4725399" y="1992270"/>
            <a:ext cx="33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21"/>
          <p:cNvSpPr txBox="1"/>
          <p:nvPr>
            <p:ph idx="4" type="subTitle"/>
          </p:nvPr>
        </p:nvSpPr>
        <p:spPr>
          <a:xfrm>
            <a:off x="4725399" y="2266470"/>
            <a:ext cx="3383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5" type="title"/>
          </p:nvPr>
        </p:nvSpPr>
        <p:spPr>
          <a:xfrm>
            <a:off x="1035201" y="3781095"/>
            <a:ext cx="33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1035201" y="4055295"/>
            <a:ext cx="3383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7" type="title"/>
          </p:nvPr>
        </p:nvSpPr>
        <p:spPr>
          <a:xfrm>
            <a:off x="4725399" y="3781095"/>
            <a:ext cx="33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4725399" y="4055295"/>
            <a:ext cx="3383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0" y="0"/>
            <a:ext cx="9144003" cy="5143561"/>
          </a:xfrm>
          <a:custGeom>
            <a:rect b="b" l="l" r="r" t="t"/>
            <a:pathLst>
              <a:path extrusionOk="0" h="140018" w="248918">
                <a:moveTo>
                  <a:pt x="229474" y="8167"/>
                </a:moveTo>
                <a:cubicBezTo>
                  <a:pt x="234520" y="8167"/>
                  <a:pt x="238611" y="12257"/>
                  <a:pt x="238611" y="17305"/>
                </a:cubicBezTo>
                <a:lnTo>
                  <a:pt x="238611" y="122711"/>
                </a:lnTo>
                <a:cubicBezTo>
                  <a:pt x="238611" y="127757"/>
                  <a:pt x="234521" y="131848"/>
                  <a:pt x="229474" y="131848"/>
                </a:cubicBezTo>
                <a:lnTo>
                  <a:pt x="19442" y="131848"/>
                </a:lnTo>
                <a:cubicBezTo>
                  <a:pt x="14396" y="131848"/>
                  <a:pt x="10305" y="127758"/>
                  <a:pt x="10305" y="122711"/>
                </a:cubicBezTo>
                <a:lnTo>
                  <a:pt x="10305" y="17305"/>
                </a:lnTo>
                <a:cubicBezTo>
                  <a:pt x="10305" y="12259"/>
                  <a:pt x="14395" y="8167"/>
                  <a:pt x="19442" y="8167"/>
                </a:cubicBezTo>
                <a:close/>
                <a:moveTo>
                  <a:pt x="0" y="1"/>
                </a:moveTo>
                <a:lnTo>
                  <a:pt x="0" y="140018"/>
                </a:lnTo>
                <a:lnTo>
                  <a:pt x="248917" y="140018"/>
                </a:lnTo>
                <a:lnTo>
                  <a:pt x="24891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58000">
                <a:srgbClr val="9393FB"/>
              </a:gs>
              <a:gs pos="100000">
                <a:srgbClr val="8686FA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2070750" y="4143275"/>
            <a:ext cx="5002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1186869" y="1323600"/>
            <a:ext cx="29991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1186869" y="2750100"/>
            <a:ext cx="2999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title"/>
          </p:nvPr>
        </p:nvSpPr>
        <p:spPr>
          <a:xfrm>
            <a:off x="1042476" y="1648090"/>
            <a:ext cx="2103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24"/>
          <p:cNvSpPr txBox="1"/>
          <p:nvPr>
            <p:ph idx="1" type="subTitle"/>
          </p:nvPr>
        </p:nvSpPr>
        <p:spPr>
          <a:xfrm>
            <a:off x="1042476" y="2026403"/>
            <a:ext cx="21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3" type="title"/>
          </p:nvPr>
        </p:nvSpPr>
        <p:spPr>
          <a:xfrm>
            <a:off x="3520500" y="1645863"/>
            <a:ext cx="2103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24"/>
          <p:cNvSpPr txBox="1"/>
          <p:nvPr>
            <p:ph idx="4" type="subTitle"/>
          </p:nvPr>
        </p:nvSpPr>
        <p:spPr>
          <a:xfrm>
            <a:off x="3520500" y="2028959"/>
            <a:ext cx="21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5" type="title"/>
          </p:nvPr>
        </p:nvSpPr>
        <p:spPr>
          <a:xfrm>
            <a:off x="1042476" y="3547216"/>
            <a:ext cx="2103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4"/>
          <p:cNvSpPr txBox="1"/>
          <p:nvPr>
            <p:ph idx="6" type="subTitle"/>
          </p:nvPr>
        </p:nvSpPr>
        <p:spPr>
          <a:xfrm>
            <a:off x="1042476" y="3923734"/>
            <a:ext cx="21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7" type="title"/>
          </p:nvPr>
        </p:nvSpPr>
        <p:spPr>
          <a:xfrm>
            <a:off x="3520500" y="3549534"/>
            <a:ext cx="2103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4"/>
          <p:cNvSpPr txBox="1"/>
          <p:nvPr>
            <p:ph idx="8" type="subTitle"/>
          </p:nvPr>
        </p:nvSpPr>
        <p:spPr>
          <a:xfrm>
            <a:off x="3520500" y="3926052"/>
            <a:ext cx="21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9" type="title"/>
          </p:nvPr>
        </p:nvSpPr>
        <p:spPr>
          <a:xfrm>
            <a:off x="5998524" y="1645863"/>
            <a:ext cx="2103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13" type="subTitle"/>
          </p:nvPr>
        </p:nvSpPr>
        <p:spPr>
          <a:xfrm>
            <a:off x="5998524" y="2028959"/>
            <a:ext cx="21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4" type="title"/>
          </p:nvPr>
        </p:nvSpPr>
        <p:spPr>
          <a:xfrm>
            <a:off x="5998524" y="3549534"/>
            <a:ext cx="2103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4"/>
          <p:cNvSpPr txBox="1"/>
          <p:nvPr>
            <p:ph idx="15" type="subTitle"/>
          </p:nvPr>
        </p:nvSpPr>
        <p:spPr>
          <a:xfrm>
            <a:off x="5998524" y="3926050"/>
            <a:ext cx="21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6" type="title"/>
          </p:nvPr>
        </p:nvSpPr>
        <p:spPr>
          <a:xfrm>
            <a:off x="1728276" y="1273332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17" type="title"/>
          </p:nvPr>
        </p:nvSpPr>
        <p:spPr>
          <a:xfrm>
            <a:off x="1728276" y="3183828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8" type="title"/>
          </p:nvPr>
        </p:nvSpPr>
        <p:spPr>
          <a:xfrm>
            <a:off x="4206300" y="3183828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9" type="title"/>
          </p:nvPr>
        </p:nvSpPr>
        <p:spPr>
          <a:xfrm>
            <a:off x="6684313" y="3183828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20" type="title"/>
          </p:nvPr>
        </p:nvSpPr>
        <p:spPr>
          <a:xfrm>
            <a:off x="6684313" y="1273332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21" type="title"/>
          </p:nvPr>
        </p:nvSpPr>
        <p:spPr>
          <a:xfrm>
            <a:off x="4206300" y="1273332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1776150" y="1307100"/>
            <a:ext cx="5591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>
            <p:ph hasCustomPrompt="1" type="title"/>
          </p:nvPr>
        </p:nvSpPr>
        <p:spPr>
          <a:xfrm>
            <a:off x="1940550" y="1525694"/>
            <a:ext cx="52629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940550" y="3307994"/>
            <a:ext cx="526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 txBox="1"/>
          <p:nvPr>
            <p:ph type="title"/>
          </p:nvPr>
        </p:nvSpPr>
        <p:spPr>
          <a:xfrm>
            <a:off x="1325850" y="1612900"/>
            <a:ext cx="1463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1005900" y="3311699"/>
            <a:ext cx="2103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2" type="title"/>
          </p:nvPr>
        </p:nvSpPr>
        <p:spPr>
          <a:xfrm>
            <a:off x="3840450" y="1612900"/>
            <a:ext cx="1463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3" type="subTitle"/>
          </p:nvPr>
        </p:nvSpPr>
        <p:spPr>
          <a:xfrm>
            <a:off x="3520500" y="3313196"/>
            <a:ext cx="2103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4" type="title"/>
          </p:nvPr>
        </p:nvSpPr>
        <p:spPr>
          <a:xfrm>
            <a:off x="6356875" y="1612900"/>
            <a:ext cx="1463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5" type="subTitle"/>
          </p:nvPr>
        </p:nvSpPr>
        <p:spPr>
          <a:xfrm>
            <a:off x="6036520" y="3313196"/>
            <a:ext cx="21003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6" type="title"/>
          </p:nvPr>
        </p:nvSpPr>
        <p:spPr>
          <a:xfrm>
            <a:off x="8724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7" type="title"/>
          </p:nvPr>
        </p:nvSpPr>
        <p:spPr>
          <a:xfrm>
            <a:off x="1005900" y="2933391"/>
            <a:ext cx="2103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7"/>
          <p:cNvSpPr txBox="1"/>
          <p:nvPr>
            <p:ph idx="8" type="title"/>
          </p:nvPr>
        </p:nvSpPr>
        <p:spPr>
          <a:xfrm>
            <a:off x="3520500" y="2934888"/>
            <a:ext cx="2103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27"/>
          <p:cNvSpPr txBox="1"/>
          <p:nvPr>
            <p:ph idx="9" type="title"/>
          </p:nvPr>
        </p:nvSpPr>
        <p:spPr>
          <a:xfrm>
            <a:off x="6035100" y="2934888"/>
            <a:ext cx="2103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1910400" y="293600"/>
            <a:ext cx="53232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2955450" y="1656400"/>
            <a:ext cx="3233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/>
        </p:nvSpPr>
        <p:spPr>
          <a:xfrm>
            <a:off x="1975050" y="3611950"/>
            <a:ext cx="5193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/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endParaRPr b="0" i="0" sz="1200" u="sng" cap="none" strike="noStrike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4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 txBox="1"/>
          <p:nvPr>
            <p:ph type="title"/>
          </p:nvPr>
        </p:nvSpPr>
        <p:spPr>
          <a:xfrm>
            <a:off x="713225" y="336078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1014330" y="1801525"/>
            <a:ext cx="4511400" cy="21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gradFill>
          <a:gsLst>
            <a:gs pos="0">
              <a:schemeClr val="dk2"/>
            </a:gs>
            <a:gs pos="58000">
              <a:srgbClr val="9393FB"/>
            </a:gs>
            <a:gs pos="100000">
              <a:srgbClr val="8686FA"/>
            </a:gs>
          </a:gsLst>
          <a:lin ang="13500032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0"/>
          <p:cNvSpPr txBox="1"/>
          <p:nvPr>
            <p:ph type="title"/>
          </p:nvPr>
        </p:nvSpPr>
        <p:spPr>
          <a:xfrm>
            <a:off x="717750" y="336078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" type="subTitle"/>
          </p:nvPr>
        </p:nvSpPr>
        <p:spPr>
          <a:xfrm>
            <a:off x="964650" y="1126980"/>
            <a:ext cx="7214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2"/>
            </a:gs>
            <a:gs pos="58000">
              <a:srgbClr val="9393FB"/>
            </a:gs>
            <a:gs pos="100000">
              <a:srgbClr val="8686FA"/>
            </a:gs>
          </a:gsLst>
          <a:lin ang="13500032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335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1893876" y="1319796"/>
            <a:ext cx="2414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893864" y="1703094"/>
            <a:ext cx="2414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5672574" y="1323773"/>
            <a:ext cx="2414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5672586" y="1706278"/>
            <a:ext cx="2410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5" type="title"/>
          </p:nvPr>
        </p:nvSpPr>
        <p:spPr>
          <a:xfrm>
            <a:off x="1893864" y="2417076"/>
            <a:ext cx="2414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4"/>
          <p:cNvSpPr txBox="1"/>
          <p:nvPr>
            <p:ph idx="6" type="subTitle"/>
          </p:nvPr>
        </p:nvSpPr>
        <p:spPr>
          <a:xfrm>
            <a:off x="1893864" y="2800374"/>
            <a:ext cx="2414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5672585" y="2414671"/>
            <a:ext cx="2414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4"/>
          <p:cNvSpPr txBox="1"/>
          <p:nvPr>
            <p:ph idx="8" type="subTitle"/>
          </p:nvPr>
        </p:nvSpPr>
        <p:spPr>
          <a:xfrm>
            <a:off x="5672585" y="2797969"/>
            <a:ext cx="2414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9" type="title"/>
          </p:nvPr>
        </p:nvSpPr>
        <p:spPr>
          <a:xfrm>
            <a:off x="1893873" y="3505212"/>
            <a:ext cx="241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4"/>
          <p:cNvSpPr txBox="1"/>
          <p:nvPr>
            <p:ph idx="13" type="subTitle"/>
          </p:nvPr>
        </p:nvSpPr>
        <p:spPr>
          <a:xfrm>
            <a:off x="1893864" y="3888510"/>
            <a:ext cx="2414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4" type="title"/>
          </p:nvPr>
        </p:nvSpPr>
        <p:spPr>
          <a:xfrm>
            <a:off x="5672585" y="3505212"/>
            <a:ext cx="2414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"/>
          <p:cNvSpPr txBox="1"/>
          <p:nvPr>
            <p:ph idx="15" type="subTitle"/>
          </p:nvPr>
        </p:nvSpPr>
        <p:spPr>
          <a:xfrm>
            <a:off x="5672585" y="3888510"/>
            <a:ext cx="2414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6" type="title"/>
          </p:nvPr>
        </p:nvSpPr>
        <p:spPr>
          <a:xfrm>
            <a:off x="1041271" y="1479270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7" type="title"/>
          </p:nvPr>
        </p:nvSpPr>
        <p:spPr>
          <a:xfrm>
            <a:off x="1041271" y="2576550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8" type="title"/>
          </p:nvPr>
        </p:nvSpPr>
        <p:spPr>
          <a:xfrm>
            <a:off x="4839787" y="1483225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9" type="title"/>
          </p:nvPr>
        </p:nvSpPr>
        <p:spPr>
          <a:xfrm>
            <a:off x="4839787" y="2574145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20" type="title"/>
          </p:nvPr>
        </p:nvSpPr>
        <p:spPr>
          <a:xfrm>
            <a:off x="1041271" y="3664686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1" type="title"/>
          </p:nvPr>
        </p:nvSpPr>
        <p:spPr>
          <a:xfrm>
            <a:off x="4839787" y="3664686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3"/>
          <p:cNvSpPr/>
          <p:nvPr/>
        </p:nvSpPr>
        <p:spPr>
          <a:xfrm flipH="1" rot="-5400000">
            <a:off x="-1485475" y="2169300"/>
            <a:ext cx="4535400" cy="804900"/>
          </a:xfrm>
          <a:prstGeom prst="round2SameRect">
            <a:avLst>
              <a:gd fmla="val 28715" name="adj1"/>
              <a:gd fmla="val 0" name="adj2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95" name="Google Shape;195;p3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" name="Google Shape;197;p34"/>
            <p:cNvGrpSpPr/>
            <p:nvPr/>
          </p:nvGrpSpPr>
          <p:grpSpPr>
            <a:xfrm flipH="1" rot="10800000">
              <a:off x="4159196" y="4657458"/>
              <a:ext cx="825589" cy="93999"/>
              <a:chOff x="5718423" y="809024"/>
              <a:chExt cx="830071" cy="94500"/>
            </a:xfrm>
          </p:grpSpPr>
          <p:sp>
            <p:nvSpPr>
              <p:cNvPr id="198" name="Google Shape;198;p3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" name="Google Shape;202;p3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03" name="Google Shape;203;p3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4" name="Google Shape;204;p34"/>
              <p:cNvGrpSpPr/>
              <p:nvPr/>
            </p:nvGrpSpPr>
            <p:grpSpPr>
              <a:xfrm flipH="1" rot="10800000">
                <a:off x="543499" y="483687"/>
                <a:ext cx="429323" cy="93999"/>
                <a:chOff x="5840230" y="744468"/>
                <a:chExt cx="431654" cy="94500"/>
              </a:xfrm>
            </p:grpSpPr>
            <p:sp>
              <p:nvSpPr>
                <p:cNvPr id="205" name="Google Shape;205;p3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3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3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08" name="Google Shape;208;p34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2" type="title"/>
          </p:nvPr>
        </p:nvSpPr>
        <p:spPr>
          <a:xfrm>
            <a:off x="905050" y="1679125"/>
            <a:ext cx="168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34"/>
          <p:cNvSpPr txBox="1"/>
          <p:nvPr>
            <p:ph idx="1" type="subTitle"/>
          </p:nvPr>
        </p:nvSpPr>
        <p:spPr>
          <a:xfrm>
            <a:off x="969100" y="3721100"/>
            <a:ext cx="15561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3" type="title"/>
          </p:nvPr>
        </p:nvSpPr>
        <p:spPr>
          <a:xfrm>
            <a:off x="2782938" y="1679125"/>
            <a:ext cx="168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34"/>
          <p:cNvSpPr txBox="1"/>
          <p:nvPr>
            <p:ph idx="4" type="subTitle"/>
          </p:nvPr>
        </p:nvSpPr>
        <p:spPr>
          <a:xfrm>
            <a:off x="2846988" y="3721100"/>
            <a:ext cx="15561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5" type="title"/>
          </p:nvPr>
        </p:nvSpPr>
        <p:spPr>
          <a:xfrm>
            <a:off x="6554750" y="1679125"/>
            <a:ext cx="168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34"/>
          <p:cNvSpPr txBox="1"/>
          <p:nvPr>
            <p:ph idx="6" type="subTitle"/>
          </p:nvPr>
        </p:nvSpPr>
        <p:spPr>
          <a:xfrm>
            <a:off x="6618800" y="3721100"/>
            <a:ext cx="1556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7" type="title"/>
          </p:nvPr>
        </p:nvSpPr>
        <p:spPr>
          <a:xfrm>
            <a:off x="4660850" y="1679125"/>
            <a:ext cx="168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6" name="Google Shape;216;p34"/>
          <p:cNvSpPr txBox="1"/>
          <p:nvPr>
            <p:ph idx="8" type="subTitle"/>
          </p:nvPr>
        </p:nvSpPr>
        <p:spPr>
          <a:xfrm>
            <a:off x="4724900" y="3721100"/>
            <a:ext cx="1556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9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19" name="Google Shape;219;p3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" name="Google Shape;220;p3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21" name="Google Shape;221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3" name="Google Shape;223;p35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5" name="Google Shape;225;p35"/>
          <p:cNvGrpSpPr/>
          <p:nvPr/>
        </p:nvGrpSpPr>
        <p:grpSpPr>
          <a:xfrm rot="-1197195">
            <a:off x="29343" y="2304796"/>
            <a:ext cx="1386120" cy="2705624"/>
            <a:chOff x="409722" y="228600"/>
            <a:chExt cx="1385931" cy="2705253"/>
          </a:xfrm>
        </p:grpSpPr>
        <p:grpSp>
          <p:nvGrpSpPr>
            <p:cNvPr id="226" name="Google Shape;226;p35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27" name="Google Shape;227;p3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3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5"/>
          <p:cNvGrpSpPr/>
          <p:nvPr/>
        </p:nvGrpSpPr>
        <p:grpSpPr>
          <a:xfrm flipH="1" rot="10800000">
            <a:off x="-9513" y="402390"/>
            <a:ext cx="9177947" cy="4737094"/>
            <a:chOff x="-9513" y="2"/>
            <a:chExt cx="9177947" cy="4737094"/>
          </a:xfrm>
        </p:grpSpPr>
        <p:sp>
          <p:nvSpPr>
            <p:cNvPr id="231" name="Google Shape;231;p35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_1_1_1_1_2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3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36" name="Google Shape;236;p3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p36"/>
            <p:cNvGrpSpPr/>
            <p:nvPr/>
          </p:nvGrpSpPr>
          <p:grpSpPr>
            <a:xfrm flipH="1" rot="10800000">
              <a:off x="4159196" y="4657458"/>
              <a:ext cx="825589" cy="93999"/>
              <a:chOff x="5718423" y="809024"/>
              <a:chExt cx="830071" cy="94500"/>
            </a:xfrm>
          </p:grpSpPr>
          <p:sp>
            <p:nvSpPr>
              <p:cNvPr id="239" name="Google Shape;239;p3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3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44" name="Google Shape;244;p3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5" name="Google Shape;245;p36"/>
              <p:cNvGrpSpPr/>
              <p:nvPr/>
            </p:nvGrpSpPr>
            <p:grpSpPr>
              <a:xfrm flipH="1" rot="10800000">
                <a:off x="543499" y="483687"/>
                <a:ext cx="429323" cy="93999"/>
                <a:chOff x="5840230" y="744468"/>
                <a:chExt cx="431654" cy="94500"/>
              </a:xfrm>
            </p:grpSpPr>
            <p:sp>
              <p:nvSpPr>
                <p:cNvPr id="246" name="Google Shape;246;p36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36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36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974400" y="1490700"/>
            <a:ext cx="35091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974400" y="918000"/>
            <a:ext cx="350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7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3" name="Google Shape;253;p37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7"/>
          <p:cNvSpPr txBox="1"/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261" name="Google Shape;261;p37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2" name="Google Shape;262;p3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" name="Google Shape;263;p3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4" name="Google Shape;264;p3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6" name="Google Shape;266;p37"/>
          <p:cNvSpPr txBox="1"/>
          <p:nvPr>
            <p:ph idx="1" type="subTitle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CUSTOM_9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/>
          <p:nvPr/>
        </p:nvSpPr>
        <p:spPr>
          <a:xfrm flipH="1" rot="10800000">
            <a:off x="7132742" y="3935018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/>
          <p:nvPr/>
        </p:nvSpPr>
        <p:spPr>
          <a:xfrm flipH="1" rot="10800000">
            <a:off x="6426313" y="4205878"/>
            <a:ext cx="1250789" cy="937634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 flipH="1" rot="10800000">
            <a:off x="743298" y="-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/>
          <p:nvPr/>
        </p:nvSpPr>
        <p:spPr>
          <a:xfrm flipH="1">
            <a:off x="-9513" y="40641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/>
          <p:nvPr/>
        </p:nvSpPr>
        <p:spPr>
          <a:xfrm flipH="1">
            <a:off x="-9513" y="1284033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/>
          <p:nvPr/>
        </p:nvSpPr>
        <p:spPr>
          <a:xfrm flipH="1" rot="10800000">
            <a:off x="7972352" y="2627673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38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76" name="Google Shape;276;p3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" name="Google Shape;277;p3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78" name="Google Shape;278;p3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0" name="Google Shape;280;p3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1" name="Google Shape;281;p38"/>
          <p:cNvGrpSpPr/>
          <p:nvPr/>
        </p:nvGrpSpPr>
        <p:grpSpPr>
          <a:xfrm flipH="1" rot="-338429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282" name="Google Shape;282;p38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83" name="Google Shape;283;p3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" name="Google Shape;285;p3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 1">
  <p:cSld name="CUSTOM_2_1_1_1_1_2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88" name="Google Shape;288;p3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" name="Google Shape;290;p39"/>
            <p:cNvGrpSpPr/>
            <p:nvPr/>
          </p:nvGrpSpPr>
          <p:grpSpPr>
            <a:xfrm flipH="1" rot="10800000">
              <a:off x="4159196" y="4657458"/>
              <a:ext cx="825589" cy="93999"/>
              <a:chOff x="5718423" y="809024"/>
              <a:chExt cx="830071" cy="94500"/>
            </a:xfrm>
          </p:grpSpPr>
          <p:sp>
            <p:nvSpPr>
              <p:cNvPr id="291" name="Google Shape;291;p3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" name="Google Shape;295;p3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96" name="Google Shape;296;p3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7" name="Google Shape;297;p39"/>
              <p:cNvGrpSpPr/>
              <p:nvPr/>
            </p:nvGrpSpPr>
            <p:grpSpPr>
              <a:xfrm flipH="1" rot="10800000">
                <a:off x="543499" y="483687"/>
                <a:ext cx="429323" cy="93999"/>
                <a:chOff x="5840230" y="744468"/>
                <a:chExt cx="431654" cy="94500"/>
              </a:xfrm>
            </p:grpSpPr>
            <p:sp>
              <p:nvSpPr>
                <p:cNvPr id="298" name="Google Shape;298;p3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3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01" name="Google Shape;301;p39"/>
          <p:cNvSpPr txBox="1"/>
          <p:nvPr>
            <p:ph idx="1" type="subTitle"/>
          </p:nvPr>
        </p:nvSpPr>
        <p:spPr>
          <a:xfrm>
            <a:off x="1432200" y="1200850"/>
            <a:ext cx="627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418600" y="1260750"/>
            <a:ext cx="43068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418600" y="1905150"/>
            <a:ext cx="43068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58000">
              <a:srgbClr val="9393FB"/>
            </a:gs>
            <a:gs pos="100000">
              <a:srgbClr val="8686FA"/>
            </a:gs>
          </a:gsLst>
          <a:lin ang="13500032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2037600" y="1635750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6"/>
          <p:cNvSpPr txBox="1"/>
          <p:nvPr>
            <p:ph idx="2" type="title"/>
          </p:nvPr>
        </p:nvSpPr>
        <p:spPr>
          <a:xfrm>
            <a:off x="4057050" y="734925"/>
            <a:ext cx="1029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300700" y="3984975"/>
            <a:ext cx="4542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58000">
              <a:srgbClr val="9393FB"/>
            </a:gs>
            <a:gs pos="100000">
              <a:srgbClr val="8686FA"/>
            </a:gs>
          </a:gsLst>
          <a:lin ang="13500032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title"/>
          </p:nvPr>
        </p:nvSpPr>
        <p:spPr>
          <a:xfrm>
            <a:off x="2331902" y="1199190"/>
            <a:ext cx="352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2331902" y="1558734"/>
            <a:ext cx="352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title"/>
          </p:nvPr>
        </p:nvSpPr>
        <p:spPr>
          <a:xfrm>
            <a:off x="3246302" y="2302256"/>
            <a:ext cx="352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7"/>
          <p:cNvSpPr txBox="1"/>
          <p:nvPr>
            <p:ph idx="4" type="subTitle"/>
          </p:nvPr>
        </p:nvSpPr>
        <p:spPr>
          <a:xfrm>
            <a:off x="3246302" y="2676621"/>
            <a:ext cx="352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5" type="title"/>
          </p:nvPr>
        </p:nvSpPr>
        <p:spPr>
          <a:xfrm>
            <a:off x="4160702" y="3422868"/>
            <a:ext cx="352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7"/>
          <p:cNvSpPr txBox="1"/>
          <p:nvPr>
            <p:ph idx="6" type="subTitle"/>
          </p:nvPr>
        </p:nvSpPr>
        <p:spPr>
          <a:xfrm>
            <a:off x="4160702" y="3787145"/>
            <a:ext cx="352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720000" y="337728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subTitle"/>
          </p:nvPr>
        </p:nvSpPr>
        <p:spPr>
          <a:xfrm>
            <a:off x="1314224" y="1597109"/>
            <a:ext cx="4607100" cy="2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3470550" y="3023248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1313250" y="1588352"/>
            <a:ext cx="65175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383550" y="304500"/>
            <a:ext cx="8376900" cy="45345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l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1015763" y="1545000"/>
            <a:ext cx="350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015763" y="2117700"/>
            <a:ext cx="35031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58000">
              <a:srgbClr val="9393FB"/>
            </a:gs>
            <a:gs pos="100000">
              <a:srgbClr val="8686FA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3200"/>
              <a:buFont typeface="Poppins"/>
              <a:buNone/>
              <a:defRPr b="1" i="0" sz="3200" u="none" cap="none" strike="noStrike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3500"/>
              <a:buFont typeface="Poppins"/>
              <a:buNone/>
              <a:defRPr b="1" i="0" sz="3500" u="none" cap="none" strike="noStrike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3500"/>
              <a:buFont typeface="Poppins"/>
              <a:buNone/>
              <a:defRPr b="1" i="0" sz="3500" u="none" cap="none" strike="noStrike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3500"/>
              <a:buFont typeface="Poppins"/>
              <a:buNone/>
              <a:defRPr b="1" i="0" sz="3500" u="none" cap="none" strike="noStrike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3500"/>
              <a:buFont typeface="Poppins"/>
              <a:buNone/>
              <a:defRPr b="1" i="0" sz="3500" u="none" cap="none" strike="noStrike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3500"/>
              <a:buFont typeface="Poppins"/>
              <a:buNone/>
              <a:defRPr b="1" i="0" sz="3500" u="none" cap="none" strike="noStrike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3500"/>
              <a:buFont typeface="Poppins"/>
              <a:buNone/>
              <a:defRPr b="1" i="0" sz="3500" u="none" cap="none" strike="noStrike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3500"/>
              <a:buFont typeface="Poppins"/>
              <a:buNone/>
              <a:defRPr b="1" i="0" sz="3500" u="none" cap="none" strike="noStrike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3500"/>
              <a:buFont typeface="Poppins"/>
              <a:buNone/>
              <a:defRPr b="1" i="0" sz="3500" u="none" cap="none" strike="noStrike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Quicksand Medium"/>
              <a:buChar char="●"/>
              <a:defRPr b="0" i="0" sz="1400" u="none" cap="none" strike="noStrike">
                <a:solidFill>
                  <a:srgbClr val="0E1A3F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Quicksand Medium"/>
              <a:buChar char="○"/>
              <a:defRPr b="0" i="0" sz="1400" u="none" cap="none" strike="noStrike">
                <a:solidFill>
                  <a:srgbClr val="0E1A3F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Quicksand Medium"/>
              <a:buChar char="■"/>
              <a:defRPr b="0" i="0" sz="1400" u="none" cap="none" strike="noStrike">
                <a:solidFill>
                  <a:srgbClr val="0E1A3F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Quicksand Medium"/>
              <a:buChar char="●"/>
              <a:defRPr b="0" i="0" sz="1400" u="none" cap="none" strike="noStrike">
                <a:solidFill>
                  <a:srgbClr val="0E1A3F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Quicksand Medium"/>
              <a:buChar char="○"/>
              <a:defRPr b="0" i="0" sz="1400" u="none" cap="none" strike="noStrike">
                <a:solidFill>
                  <a:srgbClr val="0E1A3F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Quicksand Medium"/>
              <a:buChar char="■"/>
              <a:defRPr b="0" i="0" sz="1400" u="none" cap="none" strike="noStrike">
                <a:solidFill>
                  <a:srgbClr val="0E1A3F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Quicksand Medium"/>
              <a:buChar char="●"/>
              <a:defRPr b="0" i="0" sz="1400" u="none" cap="none" strike="noStrike">
                <a:solidFill>
                  <a:srgbClr val="0E1A3F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E1A3F"/>
              </a:buClr>
              <a:buSzPts val="1400"/>
              <a:buFont typeface="Quicksand Medium"/>
              <a:buChar char="○"/>
              <a:defRPr b="0" i="0" sz="1400" u="none" cap="none" strike="noStrike">
                <a:solidFill>
                  <a:srgbClr val="0E1A3F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E1A3F"/>
              </a:buClr>
              <a:buSzPts val="1400"/>
              <a:buFont typeface="Quicksand Medium"/>
              <a:buChar char="■"/>
              <a:defRPr b="0" i="0" sz="1400" u="none" cap="none" strike="noStrike">
                <a:solidFill>
                  <a:srgbClr val="0E1A3F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11.jpg"/><Relationship Id="rId5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jpg"/><Relationship Id="rId4" Type="http://schemas.openxmlformats.org/officeDocument/2006/relationships/image" Target="../media/image28.jpg"/><Relationship Id="rId5" Type="http://schemas.openxmlformats.org/officeDocument/2006/relationships/image" Target="../media/image20.jpg"/><Relationship Id="rId6" Type="http://schemas.openxmlformats.org/officeDocument/2006/relationships/image" Target="../media/image1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Relationship Id="rId4" Type="http://schemas.openxmlformats.org/officeDocument/2006/relationships/image" Target="../media/image33.jpg"/><Relationship Id="rId5" Type="http://schemas.openxmlformats.org/officeDocument/2006/relationships/image" Target="../media/image26.png"/><Relationship Id="rId6" Type="http://schemas.openxmlformats.org/officeDocument/2006/relationships/image" Target="../media/image3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www.youtube.com/watch?v=NhQs6XaUroM" TargetMode="External"/><Relationship Id="rId4" Type="http://schemas.openxmlformats.org/officeDocument/2006/relationships/image" Target="../media/image3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htmw/Languru/blob/main/documentation/Deliverable3/CS691%20-%20Radiant%20Team%20Technical%20paper.pdf" TargetMode="External"/><Relationship Id="rId4" Type="http://schemas.openxmlformats.org/officeDocument/2006/relationships/hyperlink" Target="https://github.com/htmw/Languru/wiki" TargetMode="External"/><Relationship Id="rId9" Type="http://schemas.openxmlformats.org/officeDocument/2006/relationships/hyperlink" Target="https://github.com/htmw/Languru/blob/main/documentation/Deliverable4/Languru%20-%20Deployment%20Manual.pdf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36.png"/><Relationship Id="rId11" Type="http://schemas.openxmlformats.org/officeDocument/2006/relationships/hyperlink" Target="https://github.com/htmw/Languru/blob/main/documentation/Deliverable4/Languru%20User%20Manual_Radiants.pdf" TargetMode="External"/><Relationship Id="rId10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slide" Target="/ppt/slides/slide17.xml"/><Relationship Id="rId4" Type="http://schemas.openxmlformats.org/officeDocument/2006/relationships/slide" Target="/ppt/slides/slide9.xml"/><Relationship Id="rId5" Type="http://schemas.openxmlformats.org/officeDocument/2006/relationships/image" Target="../media/image12.png"/><Relationship Id="rId6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58000">
              <a:srgbClr val="9393FB"/>
            </a:gs>
            <a:gs pos="100000">
              <a:srgbClr val="8686FA"/>
            </a:gs>
          </a:gsLst>
          <a:lin ang="13500032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/>
          <p:nvPr/>
        </p:nvSpPr>
        <p:spPr>
          <a:xfrm>
            <a:off x="1402775" y="3239975"/>
            <a:ext cx="4988400" cy="1030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0"/>
          <p:cNvSpPr txBox="1"/>
          <p:nvPr>
            <p:ph idx="1" type="subTitle"/>
          </p:nvPr>
        </p:nvSpPr>
        <p:spPr>
          <a:xfrm>
            <a:off x="1574250" y="3296075"/>
            <a:ext cx="47307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9EEF1"/>
                </a:solidFill>
                <a:latin typeface="Aldrich"/>
                <a:ea typeface="Aldrich"/>
                <a:cs typeface="Aldrich"/>
                <a:sym typeface="Aldrich"/>
              </a:rPr>
              <a:t>SPRING 2023 - CS 691- CAPSTONE PROJECT </a:t>
            </a:r>
            <a:endParaRPr sz="1200">
              <a:solidFill>
                <a:srgbClr val="E9EEF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9EEF1"/>
                </a:solidFill>
                <a:latin typeface="Aldrich"/>
                <a:ea typeface="Aldrich"/>
                <a:cs typeface="Aldrich"/>
                <a:sym typeface="Aldrich"/>
              </a:rPr>
              <a:t>PROFESSOR HENRY WONG</a:t>
            </a:r>
            <a:endParaRPr sz="1200">
              <a:solidFill>
                <a:srgbClr val="E9EEF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9EEF1"/>
                </a:solidFill>
                <a:latin typeface="Aldrich"/>
                <a:ea typeface="Aldrich"/>
                <a:cs typeface="Aldrich"/>
                <a:sym typeface="Aldrich"/>
              </a:rPr>
              <a:t>PACE UNIVERSITY</a:t>
            </a:r>
            <a:endParaRPr sz="1200">
              <a:solidFill>
                <a:srgbClr val="E9EEF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E9EEF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E9EEF1"/>
              </a:solidFill>
            </a:endParaRPr>
          </a:p>
        </p:txBody>
      </p:sp>
      <p:sp>
        <p:nvSpPr>
          <p:cNvPr id="309" name="Google Shape;309;p40"/>
          <p:cNvSpPr/>
          <p:nvPr/>
        </p:nvSpPr>
        <p:spPr>
          <a:xfrm flipH="1" rot="-5400000">
            <a:off x="-1485475" y="2169300"/>
            <a:ext cx="4535400" cy="804900"/>
          </a:xfrm>
          <a:prstGeom prst="round2SameRect">
            <a:avLst>
              <a:gd fmla="val 28715" name="adj1"/>
              <a:gd fmla="val 0" name="adj2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0"/>
          <p:cNvSpPr txBox="1"/>
          <p:nvPr>
            <p:ph type="ctrTitle"/>
          </p:nvPr>
        </p:nvSpPr>
        <p:spPr>
          <a:xfrm>
            <a:off x="1498575" y="1211300"/>
            <a:ext cx="5556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200">
                <a:solidFill>
                  <a:schemeClr val="lt1"/>
                </a:solidFill>
              </a:rPr>
              <a:t>Languru</a:t>
            </a:r>
            <a:r>
              <a:rPr lang="en" sz="6200">
                <a:solidFill>
                  <a:schemeClr val="lt1"/>
                </a:solidFill>
              </a:rPr>
              <a:t> App</a:t>
            </a:r>
            <a:r>
              <a:rPr lang="en" sz="6600">
                <a:solidFill>
                  <a:srgbClr val="0E1A3F"/>
                </a:solidFill>
              </a:rPr>
              <a:t> </a:t>
            </a:r>
            <a:endParaRPr sz="3600"/>
          </a:p>
        </p:txBody>
      </p:sp>
      <p:sp>
        <p:nvSpPr>
          <p:cNvPr id="311" name="Google Shape;311;p40"/>
          <p:cNvSpPr/>
          <p:nvPr/>
        </p:nvSpPr>
        <p:spPr>
          <a:xfrm flipH="1" rot="-5400000">
            <a:off x="541800" y="1536775"/>
            <a:ext cx="631500" cy="662100"/>
          </a:xfrm>
          <a:prstGeom prst="round2SameRect">
            <a:avLst>
              <a:gd fmla="val 28715" name="adj1"/>
              <a:gd fmla="val 0" name="adj2"/>
            </a:avLst>
          </a:prstGeom>
          <a:gradFill>
            <a:gsLst>
              <a:gs pos="0">
                <a:srgbClr val="F8F8FF"/>
              </a:gs>
              <a:gs pos="100000">
                <a:srgbClr val="ECEC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40"/>
          <p:cNvGrpSpPr/>
          <p:nvPr/>
        </p:nvGrpSpPr>
        <p:grpSpPr>
          <a:xfrm>
            <a:off x="727136" y="3066157"/>
            <a:ext cx="276964" cy="336601"/>
            <a:chOff x="8054406" y="3814489"/>
            <a:chExt cx="276964" cy="336601"/>
          </a:xfrm>
        </p:grpSpPr>
        <p:sp>
          <p:nvSpPr>
            <p:cNvPr id="313" name="Google Shape;313;p40"/>
            <p:cNvSpPr/>
            <p:nvPr/>
          </p:nvSpPr>
          <p:spPr>
            <a:xfrm>
              <a:off x="8054406" y="3843218"/>
              <a:ext cx="276964" cy="307872"/>
            </a:xfrm>
            <a:custGeom>
              <a:rect b="b" l="l" r="r" t="t"/>
              <a:pathLst>
                <a:path extrusionOk="0" h="11724" w="10547">
                  <a:moveTo>
                    <a:pt x="2441" y="0"/>
                  </a:moveTo>
                  <a:cubicBezTo>
                    <a:pt x="2422" y="0"/>
                    <a:pt x="2393" y="0"/>
                    <a:pt x="2374" y="10"/>
                  </a:cubicBezTo>
                  <a:lnTo>
                    <a:pt x="115" y="928"/>
                  </a:lnTo>
                  <a:cubicBezTo>
                    <a:pt x="48" y="957"/>
                    <a:pt x="0" y="1024"/>
                    <a:pt x="0" y="1101"/>
                  </a:cubicBezTo>
                  <a:lnTo>
                    <a:pt x="0" y="11532"/>
                  </a:lnTo>
                  <a:cubicBezTo>
                    <a:pt x="0" y="11637"/>
                    <a:pt x="77" y="11724"/>
                    <a:pt x="182" y="11724"/>
                  </a:cubicBezTo>
                  <a:lnTo>
                    <a:pt x="10355" y="11724"/>
                  </a:lnTo>
                  <a:cubicBezTo>
                    <a:pt x="10461" y="11724"/>
                    <a:pt x="10537" y="11637"/>
                    <a:pt x="10537" y="11532"/>
                  </a:cubicBezTo>
                  <a:lnTo>
                    <a:pt x="10537" y="1110"/>
                  </a:lnTo>
                  <a:cubicBezTo>
                    <a:pt x="10547" y="1034"/>
                    <a:pt x="10499" y="967"/>
                    <a:pt x="10432" y="928"/>
                  </a:cubicBezTo>
                  <a:lnTo>
                    <a:pt x="8173" y="10"/>
                  </a:lnTo>
                  <a:cubicBezTo>
                    <a:pt x="8154" y="0"/>
                    <a:pt x="8135" y="0"/>
                    <a:pt x="8106" y="0"/>
                  </a:cubicBezTo>
                  <a:lnTo>
                    <a:pt x="8087" y="0"/>
                  </a:lnTo>
                  <a:cubicBezTo>
                    <a:pt x="8020" y="0"/>
                    <a:pt x="7953" y="29"/>
                    <a:pt x="7925" y="86"/>
                  </a:cubicBezTo>
                  <a:lnTo>
                    <a:pt x="6757" y="1962"/>
                  </a:lnTo>
                  <a:lnTo>
                    <a:pt x="6623" y="1818"/>
                  </a:lnTo>
                  <a:cubicBezTo>
                    <a:pt x="6587" y="1782"/>
                    <a:pt x="6539" y="1766"/>
                    <a:pt x="6490" y="1766"/>
                  </a:cubicBezTo>
                  <a:cubicBezTo>
                    <a:pt x="6436" y="1766"/>
                    <a:pt x="6381" y="1787"/>
                    <a:pt x="6345" y="1828"/>
                  </a:cubicBezTo>
                  <a:lnTo>
                    <a:pt x="5743" y="2527"/>
                  </a:lnTo>
                  <a:cubicBezTo>
                    <a:pt x="5704" y="2574"/>
                    <a:pt x="5695" y="2632"/>
                    <a:pt x="5704" y="2689"/>
                  </a:cubicBezTo>
                  <a:lnTo>
                    <a:pt x="6881" y="8757"/>
                  </a:lnTo>
                  <a:lnTo>
                    <a:pt x="5274" y="10317"/>
                  </a:lnTo>
                  <a:lnTo>
                    <a:pt x="3666" y="8757"/>
                  </a:lnTo>
                  <a:lnTo>
                    <a:pt x="4853" y="2689"/>
                  </a:lnTo>
                  <a:cubicBezTo>
                    <a:pt x="4862" y="2632"/>
                    <a:pt x="4843" y="2574"/>
                    <a:pt x="4805" y="2527"/>
                  </a:cubicBezTo>
                  <a:lnTo>
                    <a:pt x="4211" y="1828"/>
                  </a:lnTo>
                  <a:cubicBezTo>
                    <a:pt x="4171" y="1787"/>
                    <a:pt x="4116" y="1766"/>
                    <a:pt x="4063" y="1766"/>
                  </a:cubicBezTo>
                  <a:cubicBezTo>
                    <a:pt x="4016" y="1766"/>
                    <a:pt x="3970" y="1782"/>
                    <a:pt x="3934" y="1818"/>
                  </a:cubicBezTo>
                  <a:lnTo>
                    <a:pt x="3800" y="1962"/>
                  </a:lnTo>
                  <a:lnTo>
                    <a:pt x="2623" y="86"/>
                  </a:lnTo>
                  <a:cubicBezTo>
                    <a:pt x="2594" y="29"/>
                    <a:pt x="2536" y="0"/>
                    <a:pt x="2469" y="0"/>
                  </a:cubicBez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8313251" y="3861311"/>
              <a:ext cx="18119" cy="289543"/>
            </a:xfrm>
            <a:custGeom>
              <a:rect b="b" l="l" r="r" t="t"/>
              <a:pathLst>
                <a:path extrusionOk="0" h="11026" w="690">
                  <a:moveTo>
                    <a:pt x="1" y="0"/>
                  </a:moveTo>
                  <a:lnTo>
                    <a:pt x="1" y="11025"/>
                  </a:lnTo>
                  <a:lnTo>
                    <a:pt x="498" y="11025"/>
                  </a:lnTo>
                  <a:cubicBezTo>
                    <a:pt x="604" y="11025"/>
                    <a:pt x="690" y="10939"/>
                    <a:pt x="690" y="10843"/>
                  </a:cubicBezTo>
                  <a:lnTo>
                    <a:pt x="690" y="421"/>
                  </a:lnTo>
                  <a:cubicBezTo>
                    <a:pt x="690" y="345"/>
                    <a:pt x="642" y="268"/>
                    <a:pt x="575" y="2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8138333" y="3904036"/>
              <a:ext cx="109110" cy="225757"/>
            </a:xfrm>
            <a:custGeom>
              <a:rect b="b" l="l" r="r" t="t"/>
              <a:pathLst>
                <a:path extrusionOk="0" h="8597" w="4155">
                  <a:moveTo>
                    <a:pt x="1446" y="0"/>
                  </a:moveTo>
                  <a:cubicBezTo>
                    <a:pt x="1350" y="0"/>
                    <a:pt x="1274" y="67"/>
                    <a:pt x="1255" y="163"/>
                  </a:cubicBezTo>
                  <a:lnTo>
                    <a:pt x="20" y="6546"/>
                  </a:lnTo>
                  <a:cubicBezTo>
                    <a:pt x="1" y="6613"/>
                    <a:pt x="20" y="6680"/>
                    <a:pt x="68" y="6728"/>
                  </a:cubicBezTo>
                  <a:lnTo>
                    <a:pt x="1944" y="8546"/>
                  </a:lnTo>
                  <a:cubicBezTo>
                    <a:pt x="1982" y="8580"/>
                    <a:pt x="2032" y="8597"/>
                    <a:pt x="2081" y="8597"/>
                  </a:cubicBezTo>
                  <a:cubicBezTo>
                    <a:pt x="2130" y="8597"/>
                    <a:pt x="2178" y="8580"/>
                    <a:pt x="2212" y="8546"/>
                  </a:cubicBezTo>
                  <a:lnTo>
                    <a:pt x="4087" y="6728"/>
                  </a:lnTo>
                  <a:cubicBezTo>
                    <a:pt x="4135" y="6680"/>
                    <a:pt x="4154" y="6613"/>
                    <a:pt x="4145" y="6546"/>
                  </a:cubicBezTo>
                  <a:lnTo>
                    <a:pt x="2910" y="163"/>
                  </a:lnTo>
                  <a:cubicBezTo>
                    <a:pt x="2891" y="67"/>
                    <a:pt x="2805" y="0"/>
                    <a:pt x="27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8180322" y="3904036"/>
              <a:ext cx="67121" cy="225705"/>
            </a:xfrm>
            <a:custGeom>
              <a:rect b="b" l="l" r="r" t="t"/>
              <a:pathLst>
                <a:path extrusionOk="0" h="8595" w="2556">
                  <a:moveTo>
                    <a:pt x="526" y="0"/>
                  </a:moveTo>
                  <a:lnTo>
                    <a:pt x="1742" y="6259"/>
                  </a:lnTo>
                  <a:lnTo>
                    <a:pt x="0" y="8211"/>
                  </a:lnTo>
                  <a:lnTo>
                    <a:pt x="345" y="8537"/>
                  </a:lnTo>
                  <a:cubicBezTo>
                    <a:pt x="383" y="8575"/>
                    <a:pt x="433" y="8594"/>
                    <a:pt x="482" y="8594"/>
                  </a:cubicBezTo>
                  <a:cubicBezTo>
                    <a:pt x="531" y="8594"/>
                    <a:pt x="579" y="8575"/>
                    <a:pt x="613" y="8537"/>
                  </a:cubicBezTo>
                  <a:lnTo>
                    <a:pt x="2488" y="6718"/>
                  </a:lnTo>
                  <a:cubicBezTo>
                    <a:pt x="2536" y="6680"/>
                    <a:pt x="2555" y="6613"/>
                    <a:pt x="2546" y="6546"/>
                  </a:cubicBezTo>
                  <a:lnTo>
                    <a:pt x="1311" y="163"/>
                  </a:lnTo>
                  <a:cubicBezTo>
                    <a:pt x="1292" y="67"/>
                    <a:pt x="1206" y="0"/>
                    <a:pt x="1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8155927" y="3857267"/>
              <a:ext cx="74158" cy="55566"/>
            </a:xfrm>
            <a:custGeom>
              <a:rect b="b" l="l" r="r" t="t"/>
              <a:pathLst>
                <a:path extrusionOk="0" h="2116" w="2824">
                  <a:moveTo>
                    <a:pt x="1412" y="1"/>
                  </a:moveTo>
                  <a:cubicBezTo>
                    <a:pt x="1365" y="1"/>
                    <a:pt x="1317" y="20"/>
                    <a:pt x="1283" y="58"/>
                  </a:cubicBezTo>
                  <a:lnTo>
                    <a:pt x="68" y="1293"/>
                  </a:lnTo>
                  <a:cubicBezTo>
                    <a:pt x="1" y="1360"/>
                    <a:pt x="1" y="1465"/>
                    <a:pt x="58" y="1542"/>
                  </a:cubicBezTo>
                  <a:lnTo>
                    <a:pt x="556" y="2116"/>
                  </a:lnTo>
                  <a:lnTo>
                    <a:pt x="2269" y="2116"/>
                  </a:lnTo>
                  <a:lnTo>
                    <a:pt x="2767" y="1542"/>
                  </a:lnTo>
                  <a:cubicBezTo>
                    <a:pt x="2824" y="1465"/>
                    <a:pt x="2824" y="1360"/>
                    <a:pt x="2757" y="1293"/>
                  </a:cubicBezTo>
                  <a:lnTo>
                    <a:pt x="1542" y="58"/>
                  </a:lnTo>
                  <a:cubicBezTo>
                    <a:pt x="1508" y="20"/>
                    <a:pt x="1460" y="1"/>
                    <a:pt x="14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8195895" y="3882660"/>
              <a:ext cx="34191" cy="30173"/>
            </a:xfrm>
            <a:custGeom>
              <a:rect b="b" l="l" r="r" t="t"/>
              <a:pathLst>
                <a:path extrusionOk="0" h="1149" w="1302">
                  <a:moveTo>
                    <a:pt x="919" y="1"/>
                  </a:moveTo>
                  <a:lnTo>
                    <a:pt x="0" y="1149"/>
                  </a:lnTo>
                  <a:lnTo>
                    <a:pt x="747" y="1149"/>
                  </a:lnTo>
                  <a:lnTo>
                    <a:pt x="1245" y="575"/>
                  </a:lnTo>
                  <a:cubicBezTo>
                    <a:pt x="1302" y="498"/>
                    <a:pt x="1302" y="393"/>
                    <a:pt x="1235" y="32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F8E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8122761" y="3814568"/>
              <a:ext cx="138758" cy="52546"/>
            </a:xfrm>
            <a:custGeom>
              <a:rect b="b" l="l" r="r" t="t"/>
              <a:pathLst>
                <a:path extrusionOk="0" h="2001" w="5284">
                  <a:moveTo>
                    <a:pt x="268" y="0"/>
                  </a:moveTo>
                  <a:cubicBezTo>
                    <a:pt x="77" y="0"/>
                    <a:pt x="0" y="239"/>
                    <a:pt x="163" y="345"/>
                  </a:cubicBezTo>
                  <a:lnTo>
                    <a:pt x="2565" y="1972"/>
                  </a:lnTo>
                  <a:cubicBezTo>
                    <a:pt x="2599" y="1991"/>
                    <a:pt x="2637" y="2000"/>
                    <a:pt x="2674" y="2000"/>
                  </a:cubicBezTo>
                  <a:cubicBezTo>
                    <a:pt x="2711" y="2000"/>
                    <a:pt x="2747" y="1991"/>
                    <a:pt x="2776" y="1972"/>
                  </a:cubicBezTo>
                  <a:lnTo>
                    <a:pt x="5188" y="345"/>
                  </a:lnTo>
                  <a:cubicBezTo>
                    <a:pt x="5255" y="297"/>
                    <a:pt x="5283" y="211"/>
                    <a:pt x="5264" y="134"/>
                  </a:cubicBezTo>
                  <a:cubicBezTo>
                    <a:pt x="5235" y="57"/>
                    <a:pt x="5168" y="0"/>
                    <a:pt x="5082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8113464" y="3814489"/>
              <a:ext cx="84452" cy="93092"/>
            </a:xfrm>
            <a:custGeom>
              <a:rect b="b" l="l" r="r" t="t"/>
              <a:pathLst>
                <a:path extrusionOk="0" h="3545" w="3216">
                  <a:moveTo>
                    <a:pt x="623" y="1"/>
                  </a:moveTo>
                  <a:cubicBezTo>
                    <a:pt x="546" y="1"/>
                    <a:pt x="473" y="46"/>
                    <a:pt x="441" y="118"/>
                  </a:cubicBezTo>
                  <a:lnTo>
                    <a:pt x="29" y="1171"/>
                  </a:lnTo>
                  <a:cubicBezTo>
                    <a:pt x="0" y="1228"/>
                    <a:pt x="10" y="1285"/>
                    <a:pt x="39" y="1343"/>
                  </a:cubicBezTo>
                  <a:lnTo>
                    <a:pt x="1359" y="3458"/>
                  </a:lnTo>
                  <a:cubicBezTo>
                    <a:pt x="1388" y="3506"/>
                    <a:pt x="1436" y="3534"/>
                    <a:pt x="1493" y="3544"/>
                  </a:cubicBezTo>
                  <a:lnTo>
                    <a:pt x="1512" y="3544"/>
                  </a:lnTo>
                  <a:cubicBezTo>
                    <a:pt x="1570" y="3544"/>
                    <a:pt x="1618" y="3525"/>
                    <a:pt x="1646" y="3487"/>
                  </a:cubicBezTo>
                  <a:lnTo>
                    <a:pt x="3159" y="1946"/>
                  </a:lnTo>
                  <a:cubicBezTo>
                    <a:pt x="3197" y="1908"/>
                    <a:pt x="3216" y="1850"/>
                    <a:pt x="3216" y="1793"/>
                  </a:cubicBezTo>
                  <a:cubicBezTo>
                    <a:pt x="3206" y="1735"/>
                    <a:pt x="3178" y="1687"/>
                    <a:pt x="3130" y="1659"/>
                  </a:cubicBezTo>
                  <a:lnTo>
                    <a:pt x="728" y="32"/>
                  </a:lnTo>
                  <a:cubicBezTo>
                    <a:pt x="694" y="11"/>
                    <a:pt x="658" y="1"/>
                    <a:pt x="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8187360" y="3814489"/>
              <a:ext cx="84951" cy="93092"/>
            </a:xfrm>
            <a:custGeom>
              <a:rect b="b" l="l" r="r" t="t"/>
              <a:pathLst>
                <a:path extrusionOk="0" h="3545" w="3235">
                  <a:moveTo>
                    <a:pt x="2622" y="1"/>
                  </a:moveTo>
                  <a:cubicBezTo>
                    <a:pt x="2587" y="1"/>
                    <a:pt x="2550" y="11"/>
                    <a:pt x="2517" y="32"/>
                  </a:cubicBezTo>
                  <a:lnTo>
                    <a:pt x="105" y="1659"/>
                  </a:lnTo>
                  <a:cubicBezTo>
                    <a:pt x="10" y="1726"/>
                    <a:pt x="0" y="1860"/>
                    <a:pt x="77" y="1946"/>
                  </a:cubicBezTo>
                  <a:lnTo>
                    <a:pt x="1589" y="3487"/>
                  </a:lnTo>
                  <a:cubicBezTo>
                    <a:pt x="1617" y="3525"/>
                    <a:pt x="1665" y="3544"/>
                    <a:pt x="1723" y="3544"/>
                  </a:cubicBezTo>
                  <a:lnTo>
                    <a:pt x="1742" y="3544"/>
                  </a:lnTo>
                  <a:cubicBezTo>
                    <a:pt x="1799" y="3534"/>
                    <a:pt x="1847" y="3506"/>
                    <a:pt x="1876" y="3458"/>
                  </a:cubicBezTo>
                  <a:lnTo>
                    <a:pt x="3197" y="1343"/>
                  </a:lnTo>
                  <a:cubicBezTo>
                    <a:pt x="3225" y="1285"/>
                    <a:pt x="3235" y="1228"/>
                    <a:pt x="3216" y="1171"/>
                  </a:cubicBezTo>
                  <a:lnTo>
                    <a:pt x="2795" y="118"/>
                  </a:lnTo>
                  <a:cubicBezTo>
                    <a:pt x="2768" y="46"/>
                    <a:pt x="2698" y="1"/>
                    <a:pt x="2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40"/>
          <p:cNvGrpSpPr/>
          <p:nvPr/>
        </p:nvGrpSpPr>
        <p:grpSpPr>
          <a:xfrm>
            <a:off x="671334" y="3768615"/>
            <a:ext cx="388569" cy="388307"/>
            <a:chOff x="4886058" y="1965890"/>
            <a:chExt cx="388569" cy="388307"/>
          </a:xfrm>
        </p:grpSpPr>
        <p:sp>
          <p:nvSpPr>
            <p:cNvPr id="323" name="Google Shape;323;p40"/>
            <p:cNvSpPr/>
            <p:nvPr/>
          </p:nvSpPr>
          <p:spPr>
            <a:xfrm>
              <a:off x="4886058" y="1965890"/>
              <a:ext cx="388569" cy="388307"/>
            </a:xfrm>
            <a:custGeom>
              <a:rect b="b" l="l" r="r" t="t"/>
              <a:pathLst>
                <a:path extrusionOk="0" h="14787" w="14797">
                  <a:moveTo>
                    <a:pt x="7398" y="0"/>
                  </a:moveTo>
                  <a:cubicBezTo>
                    <a:pt x="3312" y="0"/>
                    <a:pt x="1" y="3312"/>
                    <a:pt x="1" y="7398"/>
                  </a:cubicBezTo>
                  <a:cubicBezTo>
                    <a:pt x="1" y="11475"/>
                    <a:pt x="3312" y="14786"/>
                    <a:pt x="7398" y="14786"/>
                  </a:cubicBezTo>
                  <a:cubicBezTo>
                    <a:pt x="11485" y="14786"/>
                    <a:pt x="14796" y="11475"/>
                    <a:pt x="14796" y="7398"/>
                  </a:cubicBezTo>
                  <a:cubicBezTo>
                    <a:pt x="14796" y="3312"/>
                    <a:pt x="11485" y="0"/>
                    <a:pt x="7398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4896352" y="1992150"/>
              <a:ext cx="368218" cy="335787"/>
            </a:xfrm>
            <a:custGeom>
              <a:rect b="b" l="l" r="r" t="t"/>
              <a:pathLst>
                <a:path extrusionOk="0" h="12787" w="14022">
                  <a:moveTo>
                    <a:pt x="7008" y="0"/>
                  </a:moveTo>
                  <a:cubicBezTo>
                    <a:pt x="5356" y="0"/>
                    <a:pt x="3705" y="618"/>
                    <a:pt x="2470" y="1852"/>
                  </a:cubicBezTo>
                  <a:cubicBezTo>
                    <a:pt x="1" y="4331"/>
                    <a:pt x="1" y="8465"/>
                    <a:pt x="2470" y="10934"/>
                  </a:cubicBezTo>
                  <a:cubicBezTo>
                    <a:pt x="3705" y="12169"/>
                    <a:pt x="5356" y="12786"/>
                    <a:pt x="7008" y="12786"/>
                  </a:cubicBezTo>
                  <a:cubicBezTo>
                    <a:pt x="8660" y="12786"/>
                    <a:pt x="10313" y="12169"/>
                    <a:pt x="11552" y="10934"/>
                  </a:cubicBezTo>
                  <a:cubicBezTo>
                    <a:pt x="14021" y="8465"/>
                    <a:pt x="14021" y="4331"/>
                    <a:pt x="11552" y="1852"/>
                  </a:cubicBezTo>
                  <a:cubicBezTo>
                    <a:pt x="10313" y="618"/>
                    <a:pt x="8660" y="0"/>
                    <a:pt x="7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5056958" y="1992072"/>
              <a:ext cx="207612" cy="336102"/>
            </a:xfrm>
            <a:custGeom>
              <a:rect b="b" l="l" r="r" t="t"/>
              <a:pathLst>
                <a:path extrusionOk="0" h="12799" w="7906">
                  <a:moveTo>
                    <a:pt x="911" y="0"/>
                  </a:moveTo>
                  <a:cubicBezTo>
                    <a:pt x="609" y="0"/>
                    <a:pt x="304" y="22"/>
                    <a:pt x="0" y="66"/>
                  </a:cubicBezTo>
                  <a:cubicBezTo>
                    <a:pt x="1379" y="247"/>
                    <a:pt x="2661" y="879"/>
                    <a:pt x="3647" y="1855"/>
                  </a:cubicBezTo>
                  <a:cubicBezTo>
                    <a:pt x="6116" y="4334"/>
                    <a:pt x="6116" y="8468"/>
                    <a:pt x="3647" y="10937"/>
                  </a:cubicBezTo>
                  <a:cubicBezTo>
                    <a:pt x="2661" y="11923"/>
                    <a:pt x="1379" y="12545"/>
                    <a:pt x="0" y="12737"/>
                  </a:cubicBezTo>
                  <a:cubicBezTo>
                    <a:pt x="299" y="12778"/>
                    <a:pt x="599" y="12799"/>
                    <a:pt x="896" y="12799"/>
                  </a:cubicBezTo>
                  <a:cubicBezTo>
                    <a:pt x="2582" y="12799"/>
                    <a:pt x="4216" y="12141"/>
                    <a:pt x="5436" y="10937"/>
                  </a:cubicBezTo>
                  <a:cubicBezTo>
                    <a:pt x="7905" y="8468"/>
                    <a:pt x="7905" y="4334"/>
                    <a:pt x="5436" y="1855"/>
                  </a:cubicBezTo>
                  <a:cubicBezTo>
                    <a:pt x="4220" y="663"/>
                    <a:pt x="2591" y="0"/>
                    <a:pt x="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5074158" y="1993647"/>
              <a:ext cx="12342" cy="39364"/>
            </a:xfrm>
            <a:custGeom>
              <a:rect b="b" l="l" r="r" t="t"/>
              <a:pathLst>
                <a:path extrusionOk="0" h="1499" w="470">
                  <a:moveTo>
                    <a:pt x="235" y="1"/>
                  </a:moveTo>
                  <a:cubicBezTo>
                    <a:pt x="118" y="1"/>
                    <a:pt x="1" y="82"/>
                    <a:pt x="15" y="245"/>
                  </a:cubicBezTo>
                  <a:lnTo>
                    <a:pt x="15" y="1278"/>
                  </a:lnTo>
                  <a:cubicBezTo>
                    <a:pt x="15" y="1403"/>
                    <a:pt x="111" y="1499"/>
                    <a:pt x="235" y="1499"/>
                  </a:cubicBezTo>
                  <a:cubicBezTo>
                    <a:pt x="360" y="1499"/>
                    <a:pt x="456" y="1403"/>
                    <a:pt x="456" y="1278"/>
                  </a:cubicBezTo>
                  <a:lnTo>
                    <a:pt x="456" y="245"/>
                  </a:lnTo>
                  <a:cubicBezTo>
                    <a:pt x="470" y="82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5074158" y="2286866"/>
              <a:ext cx="12342" cy="39416"/>
            </a:xfrm>
            <a:custGeom>
              <a:rect b="b" l="l" r="r" t="t"/>
              <a:pathLst>
                <a:path extrusionOk="0" h="1501" w="470">
                  <a:moveTo>
                    <a:pt x="235" y="1"/>
                  </a:moveTo>
                  <a:cubicBezTo>
                    <a:pt x="118" y="1"/>
                    <a:pt x="1" y="80"/>
                    <a:pt x="15" y="238"/>
                  </a:cubicBezTo>
                  <a:lnTo>
                    <a:pt x="15" y="1271"/>
                  </a:lnTo>
                  <a:cubicBezTo>
                    <a:pt x="15" y="1396"/>
                    <a:pt x="111" y="1501"/>
                    <a:pt x="235" y="1501"/>
                  </a:cubicBezTo>
                  <a:cubicBezTo>
                    <a:pt x="360" y="1491"/>
                    <a:pt x="456" y="1396"/>
                    <a:pt x="456" y="1271"/>
                  </a:cubicBezTo>
                  <a:lnTo>
                    <a:pt x="456" y="238"/>
                  </a:lnTo>
                  <a:cubicBezTo>
                    <a:pt x="470" y="80"/>
                    <a:pt x="353" y="1"/>
                    <a:pt x="2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5205984" y="2153597"/>
              <a:ext cx="42515" cy="11633"/>
            </a:xfrm>
            <a:custGeom>
              <a:rect b="b" l="l" r="r" t="t"/>
              <a:pathLst>
                <a:path extrusionOk="0" h="443" w="1619">
                  <a:moveTo>
                    <a:pt x="1338" y="0"/>
                  </a:moveTo>
                  <a:cubicBezTo>
                    <a:pt x="1329" y="0"/>
                    <a:pt x="1321" y="0"/>
                    <a:pt x="1312" y="1"/>
                  </a:cubicBezTo>
                  <a:lnTo>
                    <a:pt x="278" y="1"/>
                  </a:lnTo>
                  <a:cubicBezTo>
                    <a:pt x="1" y="20"/>
                    <a:pt x="1" y="422"/>
                    <a:pt x="278" y="441"/>
                  </a:cubicBezTo>
                  <a:lnTo>
                    <a:pt x="1312" y="441"/>
                  </a:lnTo>
                  <a:cubicBezTo>
                    <a:pt x="1321" y="442"/>
                    <a:pt x="1329" y="443"/>
                    <a:pt x="1338" y="443"/>
                  </a:cubicBezTo>
                  <a:cubicBezTo>
                    <a:pt x="1619" y="443"/>
                    <a:pt x="1619" y="0"/>
                    <a:pt x="1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4912948" y="2153623"/>
              <a:ext cx="41753" cy="11581"/>
            </a:xfrm>
            <a:custGeom>
              <a:rect b="b" l="l" r="r" t="t"/>
              <a:pathLst>
                <a:path extrusionOk="0" h="441" w="1590">
                  <a:moveTo>
                    <a:pt x="278" y="0"/>
                  </a:moveTo>
                  <a:cubicBezTo>
                    <a:pt x="1" y="19"/>
                    <a:pt x="1" y="421"/>
                    <a:pt x="278" y="440"/>
                  </a:cubicBezTo>
                  <a:lnTo>
                    <a:pt x="1312" y="440"/>
                  </a:lnTo>
                  <a:cubicBezTo>
                    <a:pt x="1589" y="421"/>
                    <a:pt x="1589" y="19"/>
                    <a:pt x="13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5002101" y="2140808"/>
              <a:ext cx="97608" cy="96400"/>
            </a:xfrm>
            <a:custGeom>
              <a:rect b="b" l="l" r="r" t="t"/>
              <a:pathLst>
                <a:path extrusionOk="0" h="3671" w="3717">
                  <a:moveTo>
                    <a:pt x="2243" y="0"/>
                  </a:moveTo>
                  <a:lnTo>
                    <a:pt x="70" y="3436"/>
                  </a:lnTo>
                  <a:cubicBezTo>
                    <a:pt x="1" y="3544"/>
                    <a:pt x="93" y="3670"/>
                    <a:pt x="201" y="3670"/>
                  </a:cubicBezTo>
                  <a:cubicBezTo>
                    <a:pt x="228" y="3670"/>
                    <a:pt x="255" y="3663"/>
                    <a:pt x="281" y="3646"/>
                  </a:cubicBezTo>
                  <a:lnTo>
                    <a:pt x="3716" y="1474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5002101" y="2165177"/>
              <a:ext cx="97608" cy="72031"/>
            </a:xfrm>
            <a:custGeom>
              <a:rect b="b" l="l" r="r" t="t"/>
              <a:pathLst>
                <a:path extrusionOk="0" h="2743" w="3717">
                  <a:moveTo>
                    <a:pt x="3171" y="0"/>
                  </a:moveTo>
                  <a:lnTo>
                    <a:pt x="654" y="1580"/>
                  </a:lnTo>
                  <a:lnTo>
                    <a:pt x="70" y="2508"/>
                  </a:lnTo>
                  <a:cubicBezTo>
                    <a:pt x="1" y="2616"/>
                    <a:pt x="93" y="2742"/>
                    <a:pt x="201" y="2742"/>
                  </a:cubicBezTo>
                  <a:cubicBezTo>
                    <a:pt x="228" y="2742"/>
                    <a:pt x="255" y="2735"/>
                    <a:pt x="281" y="2718"/>
                  </a:cubicBezTo>
                  <a:lnTo>
                    <a:pt x="3716" y="546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5061238" y="2082984"/>
              <a:ext cx="97503" cy="96532"/>
            </a:xfrm>
            <a:custGeom>
              <a:rect b="b" l="l" r="r" t="t"/>
              <a:pathLst>
                <a:path extrusionOk="0" h="3676" w="3713">
                  <a:moveTo>
                    <a:pt x="3521" y="1"/>
                  </a:moveTo>
                  <a:cubicBezTo>
                    <a:pt x="3493" y="1"/>
                    <a:pt x="3464" y="10"/>
                    <a:pt x="3436" y="30"/>
                  </a:cubicBezTo>
                  <a:lnTo>
                    <a:pt x="0" y="2202"/>
                  </a:lnTo>
                  <a:lnTo>
                    <a:pt x="1474" y="3676"/>
                  </a:lnTo>
                  <a:lnTo>
                    <a:pt x="3637" y="231"/>
                  </a:lnTo>
                  <a:cubicBezTo>
                    <a:pt x="3712" y="125"/>
                    <a:pt x="3627" y="1"/>
                    <a:pt x="3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5085345" y="2083089"/>
              <a:ext cx="73213" cy="96190"/>
            </a:xfrm>
            <a:custGeom>
              <a:rect b="b" l="l" r="r" t="t"/>
              <a:pathLst>
                <a:path extrusionOk="0" h="3663" w="2788">
                  <a:moveTo>
                    <a:pt x="2599" y="1"/>
                  </a:moveTo>
                  <a:cubicBezTo>
                    <a:pt x="2573" y="1"/>
                    <a:pt x="2545" y="8"/>
                    <a:pt x="2518" y="26"/>
                  </a:cubicBezTo>
                  <a:lnTo>
                    <a:pt x="1590" y="609"/>
                  </a:lnTo>
                  <a:lnTo>
                    <a:pt x="1" y="3117"/>
                  </a:lnTo>
                  <a:lnTo>
                    <a:pt x="546" y="3662"/>
                  </a:lnTo>
                  <a:lnTo>
                    <a:pt x="2719" y="227"/>
                  </a:lnTo>
                  <a:cubicBezTo>
                    <a:pt x="2788" y="120"/>
                    <a:pt x="2704" y="1"/>
                    <a:pt x="2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40"/>
          <p:cNvGrpSpPr/>
          <p:nvPr/>
        </p:nvGrpSpPr>
        <p:grpSpPr>
          <a:xfrm>
            <a:off x="682742" y="986579"/>
            <a:ext cx="365753" cy="365746"/>
            <a:chOff x="6086331" y="2905337"/>
            <a:chExt cx="364441" cy="364834"/>
          </a:xfrm>
        </p:grpSpPr>
        <p:sp>
          <p:nvSpPr>
            <p:cNvPr id="335" name="Google Shape;335;p40"/>
            <p:cNvSpPr/>
            <p:nvPr/>
          </p:nvSpPr>
          <p:spPr>
            <a:xfrm>
              <a:off x="6086331" y="2905337"/>
              <a:ext cx="277407" cy="277433"/>
            </a:xfrm>
            <a:custGeom>
              <a:rect b="b" l="l" r="r" t="t"/>
              <a:pathLst>
                <a:path extrusionOk="0" h="10583" w="10582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6143480" y="2983301"/>
              <a:ext cx="142321" cy="121821"/>
            </a:xfrm>
            <a:custGeom>
              <a:rect b="b" l="l" r="r" t="t"/>
              <a:pathLst>
                <a:path extrusionOk="0" h="4647" w="5429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6184349" y="3013946"/>
              <a:ext cx="70781" cy="60557"/>
            </a:xfrm>
            <a:custGeom>
              <a:rect b="b" l="l" r="r" t="t"/>
              <a:pathLst>
                <a:path extrusionOk="0" h="2310" w="270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6268368" y="3087374"/>
              <a:ext cx="182404" cy="182797"/>
            </a:xfrm>
            <a:custGeom>
              <a:rect b="b" l="l" r="r" t="t"/>
              <a:pathLst>
                <a:path extrusionOk="0" h="6973" w="6958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6298620" y="3133172"/>
              <a:ext cx="106747" cy="91412"/>
            </a:xfrm>
            <a:custGeom>
              <a:rect b="b" l="l" r="r" t="t"/>
              <a:pathLst>
                <a:path extrusionOk="0" h="3487" w="4072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6322843" y="3151706"/>
              <a:ext cx="63991" cy="54527"/>
            </a:xfrm>
            <a:custGeom>
              <a:rect b="b" l="l" r="r" t="t"/>
              <a:pathLst>
                <a:path extrusionOk="0" h="2080" w="2441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40"/>
          <p:cNvGrpSpPr/>
          <p:nvPr/>
        </p:nvGrpSpPr>
        <p:grpSpPr>
          <a:xfrm>
            <a:off x="740229" y="1678586"/>
            <a:ext cx="234650" cy="378439"/>
            <a:chOff x="3327229" y="1499899"/>
            <a:chExt cx="234650" cy="378439"/>
          </a:xfrm>
        </p:grpSpPr>
        <p:sp>
          <p:nvSpPr>
            <p:cNvPr id="342" name="Google Shape;342;p40"/>
            <p:cNvSpPr/>
            <p:nvPr/>
          </p:nvSpPr>
          <p:spPr>
            <a:xfrm>
              <a:off x="3327229" y="1553613"/>
              <a:ext cx="180543" cy="324725"/>
            </a:xfrm>
            <a:custGeom>
              <a:rect b="b" l="l" r="r" t="t"/>
              <a:pathLst>
                <a:path extrusionOk="0" h="12387" w="6887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6193" y="12386"/>
                  </a:lnTo>
                  <a:cubicBezTo>
                    <a:pt x="6569" y="12386"/>
                    <a:pt x="6886" y="12083"/>
                    <a:pt x="6886" y="11708"/>
                  </a:cubicBezTo>
                  <a:lnTo>
                    <a:pt x="6886" y="708"/>
                  </a:lnTo>
                  <a:cubicBezTo>
                    <a:pt x="6886" y="318"/>
                    <a:pt x="6583" y="1"/>
                    <a:pt x="6193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3327229" y="1553613"/>
              <a:ext cx="42023" cy="324725"/>
            </a:xfrm>
            <a:custGeom>
              <a:rect b="b" l="l" r="r" t="t"/>
              <a:pathLst>
                <a:path extrusionOk="0" h="12387" w="1603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1603" y="12386"/>
                  </a:lnTo>
                  <a:cubicBezTo>
                    <a:pt x="1228" y="12386"/>
                    <a:pt x="925" y="12083"/>
                    <a:pt x="925" y="11693"/>
                  </a:cubicBezTo>
                  <a:lnTo>
                    <a:pt x="925" y="694"/>
                  </a:lnTo>
                  <a:cubicBezTo>
                    <a:pt x="925" y="318"/>
                    <a:pt x="1228" y="1"/>
                    <a:pt x="1603" y="1"/>
                  </a:cubicBez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3339340" y="1577836"/>
              <a:ext cx="156320" cy="252450"/>
            </a:xfrm>
            <a:custGeom>
              <a:rect b="b" l="l" r="r" t="t"/>
              <a:pathLst>
                <a:path extrusionOk="0" h="9630" w="5963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9398"/>
                  </a:lnTo>
                  <a:cubicBezTo>
                    <a:pt x="1" y="9528"/>
                    <a:pt x="102" y="9629"/>
                    <a:pt x="232" y="9629"/>
                  </a:cubicBezTo>
                  <a:lnTo>
                    <a:pt x="5731" y="9629"/>
                  </a:lnTo>
                  <a:cubicBezTo>
                    <a:pt x="5861" y="9629"/>
                    <a:pt x="5962" y="9528"/>
                    <a:pt x="5962" y="9398"/>
                  </a:cubicBezTo>
                  <a:lnTo>
                    <a:pt x="5962" y="232"/>
                  </a:lnTo>
                  <a:cubicBezTo>
                    <a:pt x="5962" y="102"/>
                    <a:pt x="5861" y="1"/>
                    <a:pt x="5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3339340" y="1596187"/>
              <a:ext cx="156320" cy="167960"/>
            </a:xfrm>
            <a:custGeom>
              <a:rect b="b" l="l" r="r" t="t"/>
              <a:pathLst>
                <a:path extrusionOk="0" h="6407" w="5963">
                  <a:moveTo>
                    <a:pt x="2982" y="1"/>
                  </a:moveTo>
                  <a:cubicBezTo>
                    <a:pt x="1762" y="1"/>
                    <a:pt x="542" y="672"/>
                    <a:pt x="1" y="2015"/>
                  </a:cubicBezTo>
                  <a:lnTo>
                    <a:pt x="1" y="4382"/>
                  </a:lnTo>
                  <a:cubicBezTo>
                    <a:pt x="542" y="5732"/>
                    <a:pt x="1762" y="6406"/>
                    <a:pt x="2982" y="6406"/>
                  </a:cubicBezTo>
                  <a:cubicBezTo>
                    <a:pt x="4201" y="6406"/>
                    <a:pt x="5421" y="5732"/>
                    <a:pt x="5962" y="4382"/>
                  </a:cubicBezTo>
                  <a:lnTo>
                    <a:pt x="5962" y="2015"/>
                  </a:lnTo>
                  <a:cubicBezTo>
                    <a:pt x="5421" y="672"/>
                    <a:pt x="4201" y="1"/>
                    <a:pt x="2982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3441526" y="1776126"/>
              <a:ext cx="35967" cy="35993"/>
            </a:xfrm>
            <a:custGeom>
              <a:rect b="b" l="l" r="r" t="t"/>
              <a:pathLst>
                <a:path extrusionOk="0" h="1373" w="1372">
                  <a:moveTo>
                    <a:pt x="679" y="1"/>
                  </a:moveTo>
                  <a:cubicBezTo>
                    <a:pt x="303" y="1"/>
                    <a:pt x="0" y="304"/>
                    <a:pt x="0" y="694"/>
                  </a:cubicBezTo>
                  <a:cubicBezTo>
                    <a:pt x="0" y="1069"/>
                    <a:pt x="303" y="1372"/>
                    <a:pt x="679" y="1372"/>
                  </a:cubicBezTo>
                  <a:cubicBezTo>
                    <a:pt x="1068" y="1372"/>
                    <a:pt x="1372" y="1069"/>
                    <a:pt x="1372" y="694"/>
                  </a:cubicBezTo>
                  <a:cubicBezTo>
                    <a:pt x="1372" y="304"/>
                    <a:pt x="1068" y="1"/>
                    <a:pt x="679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3357507" y="1776126"/>
              <a:ext cx="35967" cy="35993"/>
            </a:xfrm>
            <a:custGeom>
              <a:rect b="b" l="l" r="r" t="t"/>
              <a:pathLst>
                <a:path extrusionOk="0" h="1373" w="1372">
                  <a:moveTo>
                    <a:pt x="679" y="1"/>
                  </a:moveTo>
                  <a:cubicBezTo>
                    <a:pt x="304" y="1"/>
                    <a:pt x="0" y="304"/>
                    <a:pt x="0" y="694"/>
                  </a:cubicBezTo>
                  <a:cubicBezTo>
                    <a:pt x="0" y="1069"/>
                    <a:pt x="304" y="1372"/>
                    <a:pt x="679" y="1372"/>
                  </a:cubicBezTo>
                  <a:cubicBezTo>
                    <a:pt x="1069" y="1372"/>
                    <a:pt x="1372" y="1069"/>
                    <a:pt x="1372" y="694"/>
                  </a:cubicBezTo>
                  <a:cubicBezTo>
                    <a:pt x="1372" y="304"/>
                    <a:pt x="1069" y="1"/>
                    <a:pt x="679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3357507" y="1619859"/>
              <a:ext cx="119986" cy="120353"/>
            </a:xfrm>
            <a:custGeom>
              <a:rect b="b" l="l" r="r" t="t"/>
              <a:pathLst>
                <a:path extrusionOk="0" h="4591" w="4577">
                  <a:moveTo>
                    <a:pt x="2281" y="0"/>
                  </a:moveTo>
                  <a:cubicBezTo>
                    <a:pt x="1025" y="0"/>
                    <a:pt x="0" y="1039"/>
                    <a:pt x="0" y="2295"/>
                  </a:cubicBezTo>
                  <a:cubicBezTo>
                    <a:pt x="0" y="3566"/>
                    <a:pt x="1025" y="4590"/>
                    <a:pt x="2281" y="4590"/>
                  </a:cubicBezTo>
                  <a:cubicBezTo>
                    <a:pt x="3552" y="4590"/>
                    <a:pt x="4577" y="3566"/>
                    <a:pt x="4577" y="2295"/>
                  </a:cubicBezTo>
                  <a:cubicBezTo>
                    <a:pt x="4577" y="1039"/>
                    <a:pt x="3552" y="0"/>
                    <a:pt x="2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3366210" y="1846907"/>
              <a:ext cx="24249" cy="14785"/>
            </a:xfrm>
            <a:custGeom>
              <a:rect b="b" l="l" r="r" t="t"/>
              <a:pathLst>
                <a:path extrusionOk="0" h="564" w="925">
                  <a:moveTo>
                    <a:pt x="347" y="0"/>
                  </a:moveTo>
                  <a:cubicBezTo>
                    <a:pt x="0" y="29"/>
                    <a:pt x="0" y="534"/>
                    <a:pt x="347" y="563"/>
                  </a:cubicBezTo>
                  <a:lnTo>
                    <a:pt x="578" y="563"/>
                  </a:lnTo>
                  <a:cubicBezTo>
                    <a:pt x="924" y="534"/>
                    <a:pt x="924" y="29"/>
                    <a:pt x="578" y="0"/>
                  </a:cubicBez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3444174" y="1846907"/>
              <a:ext cx="24616" cy="14785"/>
            </a:xfrm>
            <a:custGeom>
              <a:rect b="b" l="l" r="r" t="t"/>
              <a:pathLst>
                <a:path extrusionOk="0" h="564" w="939">
                  <a:moveTo>
                    <a:pt x="361" y="0"/>
                  </a:moveTo>
                  <a:cubicBezTo>
                    <a:pt x="0" y="29"/>
                    <a:pt x="0" y="534"/>
                    <a:pt x="361" y="563"/>
                  </a:cubicBezTo>
                  <a:lnTo>
                    <a:pt x="578" y="563"/>
                  </a:lnTo>
                  <a:cubicBezTo>
                    <a:pt x="939" y="534"/>
                    <a:pt x="939" y="29"/>
                    <a:pt x="578" y="0"/>
                  </a:cubicBez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3396095" y="1846907"/>
              <a:ext cx="42809" cy="14785"/>
            </a:xfrm>
            <a:custGeom>
              <a:rect b="b" l="l" r="r" t="t"/>
              <a:pathLst>
                <a:path extrusionOk="0" h="564" w="1633">
                  <a:moveTo>
                    <a:pt x="362" y="0"/>
                  </a:moveTo>
                  <a:cubicBezTo>
                    <a:pt x="1" y="29"/>
                    <a:pt x="1" y="534"/>
                    <a:pt x="362" y="563"/>
                  </a:cubicBezTo>
                  <a:lnTo>
                    <a:pt x="1271" y="563"/>
                  </a:lnTo>
                  <a:cubicBezTo>
                    <a:pt x="1632" y="534"/>
                    <a:pt x="1632" y="29"/>
                    <a:pt x="1271" y="0"/>
                  </a:cubicBez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3487691" y="1524095"/>
              <a:ext cx="49966" cy="48105"/>
            </a:xfrm>
            <a:custGeom>
              <a:rect b="b" l="l" r="r" t="t"/>
              <a:pathLst>
                <a:path extrusionOk="0" h="1835" w="1906">
                  <a:moveTo>
                    <a:pt x="303" y="1"/>
                  </a:moveTo>
                  <a:cubicBezTo>
                    <a:pt x="0" y="1"/>
                    <a:pt x="0" y="463"/>
                    <a:pt x="303" y="463"/>
                  </a:cubicBezTo>
                  <a:cubicBezTo>
                    <a:pt x="939" y="463"/>
                    <a:pt x="1444" y="968"/>
                    <a:pt x="1444" y="1603"/>
                  </a:cubicBezTo>
                  <a:cubicBezTo>
                    <a:pt x="1444" y="1719"/>
                    <a:pt x="1545" y="1820"/>
                    <a:pt x="1675" y="1834"/>
                  </a:cubicBezTo>
                  <a:cubicBezTo>
                    <a:pt x="1790" y="1834"/>
                    <a:pt x="1906" y="1733"/>
                    <a:pt x="1906" y="1603"/>
                  </a:cubicBezTo>
                  <a:cubicBezTo>
                    <a:pt x="1906" y="723"/>
                    <a:pt x="1184" y="1"/>
                    <a:pt x="303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3487691" y="1499899"/>
              <a:ext cx="74188" cy="72301"/>
            </a:xfrm>
            <a:custGeom>
              <a:rect b="b" l="l" r="r" t="t"/>
              <a:pathLst>
                <a:path extrusionOk="0" h="2758" w="2830">
                  <a:moveTo>
                    <a:pt x="303" y="0"/>
                  </a:moveTo>
                  <a:cubicBezTo>
                    <a:pt x="0" y="0"/>
                    <a:pt x="0" y="462"/>
                    <a:pt x="303" y="462"/>
                  </a:cubicBezTo>
                  <a:cubicBezTo>
                    <a:pt x="1444" y="462"/>
                    <a:pt x="2368" y="1386"/>
                    <a:pt x="2368" y="2526"/>
                  </a:cubicBezTo>
                  <a:cubicBezTo>
                    <a:pt x="2368" y="2656"/>
                    <a:pt x="2469" y="2757"/>
                    <a:pt x="2599" y="2757"/>
                  </a:cubicBezTo>
                  <a:cubicBezTo>
                    <a:pt x="2714" y="2757"/>
                    <a:pt x="2830" y="2656"/>
                    <a:pt x="2830" y="2526"/>
                  </a:cubicBezTo>
                  <a:cubicBezTo>
                    <a:pt x="2830" y="1126"/>
                    <a:pt x="1689" y="0"/>
                    <a:pt x="303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3381336" y="1686078"/>
              <a:ext cx="71934" cy="54239"/>
            </a:xfrm>
            <a:custGeom>
              <a:rect b="b" l="l" r="r" t="t"/>
              <a:pathLst>
                <a:path extrusionOk="0" h="2069" w="2744">
                  <a:moveTo>
                    <a:pt x="910" y="0"/>
                  </a:moveTo>
                  <a:lnTo>
                    <a:pt x="910" y="462"/>
                  </a:lnTo>
                  <a:cubicBezTo>
                    <a:pt x="910" y="549"/>
                    <a:pt x="867" y="621"/>
                    <a:pt x="795" y="664"/>
                  </a:cubicBezTo>
                  <a:lnTo>
                    <a:pt x="246" y="939"/>
                  </a:lnTo>
                  <a:cubicBezTo>
                    <a:pt x="88" y="1011"/>
                    <a:pt x="1" y="1169"/>
                    <a:pt x="1" y="1343"/>
                  </a:cubicBezTo>
                  <a:lnTo>
                    <a:pt x="1" y="1603"/>
                  </a:lnTo>
                  <a:cubicBezTo>
                    <a:pt x="405" y="1913"/>
                    <a:pt x="889" y="2068"/>
                    <a:pt x="1372" y="2068"/>
                  </a:cubicBezTo>
                  <a:cubicBezTo>
                    <a:pt x="1856" y="2068"/>
                    <a:pt x="2339" y="1913"/>
                    <a:pt x="2744" y="1603"/>
                  </a:cubicBezTo>
                  <a:lnTo>
                    <a:pt x="2744" y="1343"/>
                  </a:lnTo>
                  <a:cubicBezTo>
                    <a:pt x="2744" y="1169"/>
                    <a:pt x="2657" y="1011"/>
                    <a:pt x="2498" y="939"/>
                  </a:cubicBezTo>
                  <a:lnTo>
                    <a:pt x="1964" y="664"/>
                  </a:lnTo>
                  <a:cubicBezTo>
                    <a:pt x="1878" y="621"/>
                    <a:pt x="1834" y="549"/>
                    <a:pt x="1834" y="462"/>
                  </a:cubicBezTo>
                  <a:lnTo>
                    <a:pt x="1834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3381336" y="1704979"/>
              <a:ext cx="72327" cy="35338"/>
            </a:xfrm>
            <a:custGeom>
              <a:rect b="b" l="l" r="r" t="t"/>
              <a:pathLst>
                <a:path extrusionOk="0" h="1348" w="2759">
                  <a:moveTo>
                    <a:pt x="679" y="1"/>
                  </a:moveTo>
                  <a:lnTo>
                    <a:pt x="261" y="218"/>
                  </a:lnTo>
                  <a:cubicBezTo>
                    <a:pt x="102" y="290"/>
                    <a:pt x="1" y="448"/>
                    <a:pt x="1" y="622"/>
                  </a:cubicBezTo>
                  <a:lnTo>
                    <a:pt x="1" y="882"/>
                  </a:lnTo>
                  <a:cubicBezTo>
                    <a:pt x="405" y="1192"/>
                    <a:pt x="889" y="1347"/>
                    <a:pt x="1374" y="1347"/>
                  </a:cubicBezTo>
                  <a:cubicBezTo>
                    <a:pt x="1859" y="1347"/>
                    <a:pt x="2347" y="1192"/>
                    <a:pt x="2758" y="882"/>
                  </a:cubicBezTo>
                  <a:lnTo>
                    <a:pt x="2758" y="622"/>
                  </a:lnTo>
                  <a:cubicBezTo>
                    <a:pt x="2758" y="448"/>
                    <a:pt x="2657" y="290"/>
                    <a:pt x="2498" y="218"/>
                  </a:cubicBezTo>
                  <a:lnTo>
                    <a:pt x="2080" y="1"/>
                  </a:lnTo>
                  <a:cubicBezTo>
                    <a:pt x="1899" y="225"/>
                    <a:pt x="1639" y="337"/>
                    <a:pt x="1380" y="337"/>
                  </a:cubicBezTo>
                  <a:cubicBezTo>
                    <a:pt x="1120" y="337"/>
                    <a:pt x="860" y="225"/>
                    <a:pt x="679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3404432" y="1686078"/>
              <a:ext cx="26136" cy="18088"/>
            </a:xfrm>
            <a:custGeom>
              <a:rect b="b" l="l" r="r" t="t"/>
              <a:pathLst>
                <a:path extrusionOk="0" h="690" w="997">
                  <a:moveTo>
                    <a:pt x="44" y="0"/>
                  </a:moveTo>
                  <a:lnTo>
                    <a:pt x="44" y="462"/>
                  </a:lnTo>
                  <a:cubicBezTo>
                    <a:pt x="44" y="505"/>
                    <a:pt x="15" y="549"/>
                    <a:pt x="0" y="592"/>
                  </a:cubicBezTo>
                  <a:cubicBezTo>
                    <a:pt x="159" y="657"/>
                    <a:pt x="329" y="689"/>
                    <a:pt x="499" y="689"/>
                  </a:cubicBezTo>
                  <a:cubicBezTo>
                    <a:pt x="668" y="689"/>
                    <a:pt x="838" y="657"/>
                    <a:pt x="997" y="592"/>
                  </a:cubicBezTo>
                  <a:cubicBezTo>
                    <a:pt x="968" y="549"/>
                    <a:pt x="953" y="505"/>
                    <a:pt x="953" y="462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3393448" y="1638000"/>
              <a:ext cx="48105" cy="54160"/>
            </a:xfrm>
            <a:custGeom>
              <a:rect b="b" l="l" r="r" t="t"/>
              <a:pathLst>
                <a:path extrusionOk="0" h="2066" w="1835">
                  <a:moveTo>
                    <a:pt x="679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47"/>
                    <a:pt x="405" y="2065"/>
                    <a:pt x="910" y="2065"/>
                  </a:cubicBezTo>
                  <a:cubicBezTo>
                    <a:pt x="1430" y="2065"/>
                    <a:pt x="1834" y="1647"/>
                    <a:pt x="1834" y="1141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3393448" y="1638000"/>
              <a:ext cx="32952" cy="54055"/>
            </a:xfrm>
            <a:custGeom>
              <a:rect b="b" l="l" r="r" t="t"/>
              <a:pathLst>
                <a:path extrusionOk="0" h="2062" w="1257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68"/>
                    <a:pt x="437" y="2061"/>
                    <a:pt x="917" y="2061"/>
                  </a:cubicBezTo>
                  <a:cubicBezTo>
                    <a:pt x="1029" y="2061"/>
                    <a:pt x="1144" y="2040"/>
                    <a:pt x="1257" y="1993"/>
                  </a:cubicBezTo>
                  <a:cubicBezTo>
                    <a:pt x="910" y="1849"/>
                    <a:pt x="694" y="1517"/>
                    <a:pt x="694" y="1156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3393448" y="1638000"/>
              <a:ext cx="48105" cy="24249"/>
            </a:xfrm>
            <a:custGeom>
              <a:rect b="b" l="l" r="r" t="t"/>
              <a:pathLst>
                <a:path extrusionOk="0" h="925" w="1835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593" y="853"/>
                    <a:pt x="1213" y="925"/>
                    <a:pt x="1834" y="925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3393448" y="1638000"/>
              <a:ext cx="32952" cy="21994"/>
            </a:xfrm>
            <a:custGeom>
              <a:rect b="b" l="l" r="r" t="t"/>
              <a:pathLst>
                <a:path extrusionOk="0" h="839" w="1257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217" y="752"/>
                    <a:pt x="448" y="809"/>
                    <a:pt x="694" y="838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3435470" y="1715596"/>
              <a:ext cx="18193" cy="21575"/>
            </a:xfrm>
            <a:custGeom>
              <a:rect b="b" l="l" r="r" t="t"/>
              <a:pathLst>
                <a:path extrusionOk="0" h="823" w="694">
                  <a:moveTo>
                    <a:pt x="635" y="0"/>
                  </a:moveTo>
                  <a:lnTo>
                    <a:pt x="188" y="347"/>
                  </a:lnTo>
                  <a:cubicBezTo>
                    <a:pt x="72" y="433"/>
                    <a:pt x="0" y="563"/>
                    <a:pt x="0" y="707"/>
                  </a:cubicBezTo>
                  <a:lnTo>
                    <a:pt x="0" y="823"/>
                  </a:lnTo>
                  <a:cubicBezTo>
                    <a:pt x="246" y="751"/>
                    <a:pt x="491" y="621"/>
                    <a:pt x="693" y="462"/>
                  </a:cubicBezTo>
                  <a:lnTo>
                    <a:pt x="693" y="217"/>
                  </a:lnTo>
                  <a:cubicBezTo>
                    <a:pt x="693" y="145"/>
                    <a:pt x="664" y="72"/>
                    <a:pt x="635" y="0"/>
                  </a:cubicBez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3381336" y="1715596"/>
              <a:ext cx="18193" cy="21968"/>
            </a:xfrm>
            <a:custGeom>
              <a:rect b="b" l="l" r="r" t="t"/>
              <a:pathLst>
                <a:path extrusionOk="0" h="838" w="694">
                  <a:moveTo>
                    <a:pt x="59" y="0"/>
                  </a:moveTo>
                  <a:cubicBezTo>
                    <a:pt x="30" y="72"/>
                    <a:pt x="1" y="145"/>
                    <a:pt x="1" y="217"/>
                  </a:cubicBezTo>
                  <a:lnTo>
                    <a:pt x="1" y="477"/>
                  </a:lnTo>
                  <a:cubicBezTo>
                    <a:pt x="203" y="635"/>
                    <a:pt x="448" y="751"/>
                    <a:pt x="694" y="837"/>
                  </a:cubicBezTo>
                  <a:lnTo>
                    <a:pt x="694" y="707"/>
                  </a:lnTo>
                  <a:cubicBezTo>
                    <a:pt x="694" y="563"/>
                    <a:pt x="622" y="433"/>
                    <a:pt x="506" y="34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40"/>
          <p:cNvGrpSpPr/>
          <p:nvPr/>
        </p:nvGrpSpPr>
        <p:grpSpPr>
          <a:xfrm>
            <a:off x="678057" y="2413429"/>
            <a:ext cx="358997" cy="296309"/>
            <a:chOff x="3077632" y="2445004"/>
            <a:chExt cx="358997" cy="296309"/>
          </a:xfrm>
        </p:grpSpPr>
        <p:sp>
          <p:nvSpPr>
            <p:cNvPr id="364" name="Google Shape;364;p40"/>
            <p:cNvSpPr/>
            <p:nvPr/>
          </p:nvSpPr>
          <p:spPr>
            <a:xfrm>
              <a:off x="3097873" y="2504968"/>
              <a:ext cx="294293" cy="195366"/>
            </a:xfrm>
            <a:custGeom>
              <a:rect b="b" l="l" r="r" t="t"/>
              <a:pathLst>
                <a:path extrusionOk="0" h="7461" w="11239">
                  <a:moveTo>
                    <a:pt x="592" y="0"/>
                  </a:moveTo>
                  <a:cubicBezTo>
                    <a:pt x="267" y="0"/>
                    <a:pt x="0" y="258"/>
                    <a:pt x="0" y="582"/>
                  </a:cubicBezTo>
                  <a:lnTo>
                    <a:pt x="0" y="7461"/>
                  </a:lnTo>
                  <a:lnTo>
                    <a:pt x="11238" y="7461"/>
                  </a:lnTo>
                  <a:lnTo>
                    <a:pt x="11238" y="582"/>
                  </a:lnTo>
                  <a:cubicBezTo>
                    <a:pt x="11238" y="258"/>
                    <a:pt x="10971" y="0"/>
                    <a:pt x="10647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3296696" y="2504968"/>
              <a:ext cx="95471" cy="80100"/>
            </a:xfrm>
            <a:custGeom>
              <a:rect b="b" l="l" r="r" t="t"/>
              <a:pathLst>
                <a:path extrusionOk="0" h="3059" w="3646">
                  <a:moveTo>
                    <a:pt x="3071" y="0"/>
                  </a:moveTo>
                  <a:cubicBezTo>
                    <a:pt x="3065" y="0"/>
                    <a:pt x="3059" y="0"/>
                    <a:pt x="3054" y="0"/>
                  </a:cubicBezTo>
                  <a:lnTo>
                    <a:pt x="1" y="0"/>
                  </a:lnTo>
                  <a:lnTo>
                    <a:pt x="1" y="134"/>
                  </a:lnTo>
                  <a:cubicBezTo>
                    <a:pt x="1" y="1790"/>
                    <a:pt x="1352" y="3058"/>
                    <a:pt x="2920" y="3058"/>
                  </a:cubicBezTo>
                  <a:cubicBezTo>
                    <a:pt x="3158" y="3058"/>
                    <a:pt x="3401" y="3029"/>
                    <a:pt x="3645" y="2967"/>
                  </a:cubicBezTo>
                  <a:lnTo>
                    <a:pt x="3645" y="582"/>
                  </a:lnTo>
                  <a:cubicBezTo>
                    <a:pt x="3645" y="264"/>
                    <a:pt x="3387" y="0"/>
                    <a:pt x="30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3097873" y="2685330"/>
              <a:ext cx="294293" cy="15004"/>
            </a:xfrm>
            <a:custGeom>
              <a:rect b="b" l="l" r="r" t="t"/>
              <a:pathLst>
                <a:path extrusionOk="0" h="573" w="11239">
                  <a:moveTo>
                    <a:pt x="0" y="0"/>
                  </a:moveTo>
                  <a:lnTo>
                    <a:pt x="0" y="573"/>
                  </a:lnTo>
                  <a:lnTo>
                    <a:pt x="11238" y="573"/>
                  </a:lnTo>
                  <a:lnTo>
                    <a:pt x="11238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3116596" y="2524685"/>
              <a:ext cx="256587" cy="140430"/>
            </a:xfrm>
            <a:custGeom>
              <a:rect b="b" l="l" r="r" t="t"/>
              <a:pathLst>
                <a:path extrusionOk="0" h="5363" w="9799">
                  <a:moveTo>
                    <a:pt x="9594" y="1"/>
                  </a:moveTo>
                  <a:cubicBezTo>
                    <a:pt x="9589" y="1"/>
                    <a:pt x="9584" y="1"/>
                    <a:pt x="9579" y="1"/>
                  </a:cubicBezTo>
                  <a:lnTo>
                    <a:pt x="220" y="1"/>
                  </a:lnTo>
                  <a:cubicBezTo>
                    <a:pt x="106" y="1"/>
                    <a:pt x="1" y="97"/>
                    <a:pt x="1" y="221"/>
                  </a:cubicBezTo>
                  <a:lnTo>
                    <a:pt x="1" y="5143"/>
                  </a:lnTo>
                  <a:cubicBezTo>
                    <a:pt x="1" y="5258"/>
                    <a:pt x="106" y="5363"/>
                    <a:pt x="220" y="5363"/>
                  </a:cubicBezTo>
                  <a:lnTo>
                    <a:pt x="9579" y="5363"/>
                  </a:lnTo>
                  <a:cubicBezTo>
                    <a:pt x="9703" y="5363"/>
                    <a:pt x="9798" y="5258"/>
                    <a:pt x="9798" y="5143"/>
                  </a:cubicBezTo>
                  <a:lnTo>
                    <a:pt x="9798" y="221"/>
                  </a:lnTo>
                  <a:cubicBezTo>
                    <a:pt x="9798" y="102"/>
                    <a:pt x="9711" y="1"/>
                    <a:pt x="959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3298215" y="2524685"/>
              <a:ext cx="74968" cy="60487"/>
            </a:xfrm>
            <a:custGeom>
              <a:rect b="b" l="l" r="r" t="t"/>
              <a:pathLst>
                <a:path extrusionOk="0" h="2310" w="2863">
                  <a:moveTo>
                    <a:pt x="2658" y="1"/>
                  </a:moveTo>
                  <a:cubicBezTo>
                    <a:pt x="2653" y="1"/>
                    <a:pt x="2648" y="1"/>
                    <a:pt x="2643" y="1"/>
                  </a:cubicBezTo>
                  <a:lnTo>
                    <a:pt x="0" y="1"/>
                  </a:lnTo>
                  <a:cubicBezTo>
                    <a:pt x="296" y="1346"/>
                    <a:pt x="1488" y="2310"/>
                    <a:pt x="2862" y="2310"/>
                  </a:cubicBezTo>
                  <a:lnTo>
                    <a:pt x="2862" y="221"/>
                  </a:lnTo>
                  <a:cubicBezTo>
                    <a:pt x="2862" y="102"/>
                    <a:pt x="2775" y="1"/>
                    <a:pt x="2658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3273967" y="2567157"/>
              <a:ext cx="72480" cy="72480"/>
            </a:xfrm>
            <a:custGeom>
              <a:rect b="b" l="l" r="r" t="t"/>
              <a:pathLst>
                <a:path extrusionOk="0" h="2768" w="2768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548"/>
                  </a:lnTo>
                  <a:cubicBezTo>
                    <a:pt x="1" y="2663"/>
                    <a:pt x="96" y="2767"/>
                    <a:pt x="220" y="2767"/>
                  </a:cubicBezTo>
                  <a:lnTo>
                    <a:pt x="2538" y="2767"/>
                  </a:lnTo>
                  <a:cubicBezTo>
                    <a:pt x="2662" y="2767"/>
                    <a:pt x="2767" y="2663"/>
                    <a:pt x="2767" y="2548"/>
                  </a:cubicBezTo>
                  <a:lnTo>
                    <a:pt x="2767" y="220"/>
                  </a:lnTo>
                  <a:cubicBezTo>
                    <a:pt x="2767" y="96"/>
                    <a:pt x="2662" y="1"/>
                    <a:pt x="2538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3323928" y="2567157"/>
              <a:ext cx="22519" cy="13014"/>
            </a:xfrm>
            <a:custGeom>
              <a:rect b="b" l="l" r="r" t="t"/>
              <a:pathLst>
                <a:path extrusionOk="0" h="497" w="860">
                  <a:moveTo>
                    <a:pt x="1" y="1"/>
                  </a:moveTo>
                  <a:cubicBezTo>
                    <a:pt x="258" y="211"/>
                    <a:pt x="545" y="383"/>
                    <a:pt x="859" y="497"/>
                  </a:cubicBezTo>
                  <a:lnTo>
                    <a:pt x="859" y="220"/>
                  </a:lnTo>
                  <a:cubicBezTo>
                    <a:pt x="859" y="96"/>
                    <a:pt x="754" y="1"/>
                    <a:pt x="630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3116596" y="2524449"/>
              <a:ext cx="256587" cy="140430"/>
            </a:xfrm>
            <a:custGeom>
              <a:rect b="b" l="l" r="r" t="t"/>
              <a:pathLst>
                <a:path extrusionOk="0" h="5363" w="9799">
                  <a:moveTo>
                    <a:pt x="220" y="1"/>
                  </a:moveTo>
                  <a:cubicBezTo>
                    <a:pt x="106" y="1"/>
                    <a:pt x="1" y="96"/>
                    <a:pt x="1" y="220"/>
                  </a:cubicBezTo>
                  <a:lnTo>
                    <a:pt x="1" y="5143"/>
                  </a:lnTo>
                  <a:cubicBezTo>
                    <a:pt x="1" y="5267"/>
                    <a:pt x="106" y="5362"/>
                    <a:pt x="220" y="5362"/>
                  </a:cubicBezTo>
                  <a:lnTo>
                    <a:pt x="9579" y="5362"/>
                  </a:lnTo>
                  <a:cubicBezTo>
                    <a:pt x="9703" y="5362"/>
                    <a:pt x="9798" y="5267"/>
                    <a:pt x="9798" y="5143"/>
                  </a:cubicBezTo>
                  <a:lnTo>
                    <a:pt x="9798" y="5009"/>
                  </a:lnTo>
                  <a:lnTo>
                    <a:pt x="411" y="500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116596" y="2524685"/>
              <a:ext cx="256587" cy="20267"/>
            </a:xfrm>
            <a:custGeom>
              <a:rect b="b" l="l" r="r" t="t"/>
              <a:pathLst>
                <a:path extrusionOk="0" h="774" w="9799">
                  <a:moveTo>
                    <a:pt x="9594" y="1"/>
                  </a:moveTo>
                  <a:cubicBezTo>
                    <a:pt x="9589" y="1"/>
                    <a:pt x="9584" y="1"/>
                    <a:pt x="9579" y="1"/>
                  </a:cubicBezTo>
                  <a:lnTo>
                    <a:pt x="220" y="1"/>
                  </a:lnTo>
                  <a:cubicBezTo>
                    <a:pt x="106" y="1"/>
                    <a:pt x="1" y="97"/>
                    <a:pt x="1" y="221"/>
                  </a:cubicBezTo>
                  <a:lnTo>
                    <a:pt x="1" y="774"/>
                  </a:lnTo>
                  <a:lnTo>
                    <a:pt x="9798" y="774"/>
                  </a:lnTo>
                  <a:lnTo>
                    <a:pt x="9798" y="221"/>
                  </a:lnTo>
                  <a:cubicBezTo>
                    <a:pt x="9798" y="102"/>
                    <a:pt x="9711" y="1"/>
                    <a:pt x="9594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298450" y="2524711"/>
              <a:ext cx="74732" cy="20241"/>
            </a:xfrm>
            <a:custGeom>
              <a:rect b="b" l="l" r="r" t="t"/>
              <a:pathLst>
                <a:path extrusionOk="0" h="773" w="2854">
                  <a:moveTo>
                    <a:pt x="1" y="0"/>
                  </a:moveTo>
                  <a:cubicBezTo>
                    <a:pt x="58" y="267"/>
                    <a:pt x="153" y="534"/>
                    <a:pt x="287" y="773"/>
                  </a:cubicBezTo>
                  <a:lnTo>
                    <a:pt x="2853" y="773"/>
                  </a:lnTo>
                  <a:lnTo>
                    <a:pt x="2853" y="220"/>
                  </a:lnTo>
                  <a:cubicBezTo>
                    <a:pt x="2853" y="96"/>
                    <a:pt x="2758" y="0"/>
                    <a:pt x="2634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3224766" y="2674332"/>
              <a:ext cx="40246" cy="11024"/>
            </a:xfrm>
            <a:custGeom>
              <a:rect b="b" l="l" r="r" t="t"/>
              <a:pathLst>
                <a:path extrusionOk="0" h="421" w="1537">
                  <a:moveTo>
                    <a:pt x="258" y="1"/>
                  </a:moveTo>
                  <a:cubicBezTo>
                    <a:pt x="0" y="20"/>
                    <a:pt x="0" y="392"/>
                    <a:pt x="258" y="420"/>
                  </a:cubicBezTo>
                  <a:lnTo>
                    <a:pt x="1288" y="420"/>
                  </a:lnTo>
                  <a:cubicBezTo>
                    <a:pt x="1536" y="392"/>
                    <a:pt x="1536" y="20"/>
                    <a:pt x="128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3309684" y="2445004"/>
              <a:ext cx="126945" cy="127181"/>
            </a:xfrm>
            <a:custGeom>
              <a:rect b="b" l="l" r="r" t="t"/>
              <a:pathLst>
                <a:path extrusionOk="0" h="4857" w="4848">
                  <a:moveTo>
                    <a:pt x="2424" y="1"/>
                  </a:moveTo>
                  <a:cubicBezTo>
                    <a:pt x="1089" y="1"/>
                    <a:pt x="1" y="1088"/>
                    <a:pt x="1" y="2424"/>
                  </a:cubicBezTo>
                  <a:cubicBezTo>
                    <a:pt x="1" y="3769"/>
                    <a:pt x="1089" y="4857"/>
                    <a:pt x="2424" y="4857"/>
                  </a:cubicBezTo>
                  <a:cubicBezTo>
                    <a:pt x="3769" y="4857"/>
                    <a:pt x="4847" y="3769"/>
                    <a:pt x="4847" y="2424"/>
                  </a:cubicBezTo>
                  <a:cubicBezTo>
                    <a:pt x="4847" y="1088"/>
                    <a:pt x="3769" y="1"/>
                    <a:pt x="242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336681" y="2472236"/>
              <a:ext cx="72951" cy="72218"/>
            </a:xfrm>
            <a:custGeom>
              <a:rect b="b" l="l" r="r" t="t"/>
              <a:pathLst>
                <a:path extrusionOk="0" h="2758" w="2786">
                  <a:moveTo>
                    <a:pt x="1393" y="1"/>
                  </a:moveTo>
                  <a:cubicBezTo>
                    <a:pt x="630" y="1"/>
                    <a:pt x="0" y="621"/>
                    <a:pt x="0" y="1384"/>
                  </a:cubicBezTo>
                  <a:lnTo>
                    <a:pt x="0" y="1413"/>
                  </a:lnTo>
                  <a:cubicBezTo>
                    <a:pt x="29" y="2166"/>
                    <a:pt x="659" y="2758"/>
                    <a:pt x="1412" y="2758"/>
                  </a:cubicBezTo>
                  <a:cubicBezTo>
                    <a:pt x="2166" y="2748"/>
                    <a:pt x="2776" y="2138"/>
                    <a:pt x="2786" y="1384"/>
                  </a:cubicBezTo>
                  <a:cubicBezTo>
                    <a:pt x="2786" y="621"/>
                    <a:pt x="2166" y="1"/>
                    <a:pt x="1393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3366165" y="2473231"/>
              <a:ext cx="43729" cy="71878"/>
            </a:xfrm>
            <a:custGeom>
              <a:rect b="b" l="l" r="r" t="t"/>
              <a:pathLst>
                <a:path extrusionOk="0" h="2745" w="1670">
                  <a:moveTo>
                    <a:pt x="630" y="1"/>
                  </a:moveTo>
                  <a:cubicBezTo>
                    <a:pt x="353" y="211"/>
                    <a:pt x="114" y="487"/>
                    <a:pt x="267" y="697"/>
                  </a:cubicBezTo>
                  <a:cubicBezTo>
                    <a:pt x="572" y="1127"/>
                    <a:pt x="1164" y="802"/>
                    <a:pt x="1183" y="1375"/>
                  </a:cubicBezTo>
                  <a:cubicBezTo>
                    <a:pt x="1193" y="1899"/>
                    <a:pt x="0" y="2062"/>
                    <a:pt x="0" y="2720"/>
                  </a:cubicBezTo>
                  <a:cubicBezTo>
                    <a:pt x="88" y="2736"/>
                    <a:pt x="176" y="2744"/>
                    <a:pt x="262" y="2744"/>
                  </a:cubicBezTo>
                  <a:cubicBezTo>
                    <a:pt x="1015" y="2744"/>
                    <a:pt x="1660" y="2134"/>
                    <a:pt x="1660" y="1346"/>
                  </a:cubicBezTo>
                  <a:lnTo>
                    <a:pt x="1670" y="1346"/>
                  </a:lnTo>
                  <a:cubicBezTo>
                    <a:pt x="1670" y="716"/>
                    <a:pt x="1240" y="163"/>
                    <a:pt x="630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3336681" y="2497976"/>
              <a:ext cx="30244" cy="32757"/>
            </a:xfrm>
            <a:custGeom>
              <a:rect b="b" l="l" r="r" t="t"/>
              <a:pathLst>
                <a:path extrusionOk="0" h="1251" w="1155">
                  <a:moveTo>
                    <a:pt x="67" y="0"/>
                  </a:moveTo>
                  <a:cubicBezTo>
                    <a:pt x="29" y="134"/>
                    <a:pt x="0" y="267"/>
                    <a:pt x="10" y="411"/>
                  </a:cubicBezTo>
                  <a:lnTo>
                    <a:pt x="10" y="439"/>
                  </a:lnTo>
                  <a:cubicBezTo>
                    <a:pt x="10" y="725"/>
                    <a:pt x="105" y="1012"/>
                    <a:pt x="287" y="1250"/>
                  </a:cubicBezTo>
                  <a:cubicBezTo>
                    <a:pt x="1155" y="859"/>
                    <a:pt x="1012" y="458"/>
                    <a:pt x="401" y="229"/>
                  </a:cubicBezTo>
                  <a:cubicBezTo>
                    <a:pt x="277" y="172"/>
                    <a:pt x="162" y="96"/>
                    <a:pt x="6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144587" y="2567157"/>
              <a:ext cx="27232" cy="27259"/>
            </a:xfrm>
            <a:custGeom>
              <a:rect b="b" l="l" r="r" t="t"/>
              <a:pathLst>
                <a:path extrusionOk="0" h="1041" w="104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821"/>
                  </a:lnTo>
                  <a:cubicBezTo>
                    <a:pt x="0" y="936"/>
                    <a:pt x="95" y="1041"/>
                    <a:pt x="220" y="1041"/>
                  </a:cubicBezTo>
                  <a:lnTo>
                    <a:pt x="821" y="1041"/>
                  </a:lnTo>
                  <a:cubicBezTo>
                    <a:pt x="935" y="1041"/>
                    <a:pt x="1040" y="936"/>
                    <a:pt x="1040" y="821"/>
                  </a:cubicBezTo>
                  <a:lnTo>
                    <a:pt x="1040" y="220"/>
                  </a:lnTo>
                  <a:cubicBezTo>
                    <a:pt x="1040" y="96"/>
                    <a:pt x="935" y="1"/>
                    <a:pt x="82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3180958" y="2561658"/>
              <a:ext cx="79655" cy="11050"/>
            </a:xfrm>
            <a:custGeom>
              <a:rect b="b" l="l" r="r" t="t"/>
              <a:pathLst>
                <a:path extrusionOk="0" h="422" w="3042">
                  <a:moveTo>
                    <a:pt x="281" y="0"/>
                  </a:moveTo>
                  <a:cubicBezTo>
                    <a:pt x="0" y="0"/>
                    <a:pt x="0" y="421"/>
                    <a:pt x="281" y="421"/>
                  </a:cubicBezTo>
                  <a:cubicBezTo>
                    <a:pt x="287" y="421"/>
                    <a:pt x="293" y="421"/>
                    <a:pt x="300" y="421"/>
                  </a:cubicBezTo>
                  <a:lnTo>
                    <a:pt x="2742" y="421"/>
                  </a:lnTo>
                  <a:cubicBezTo>
                    <a:pt x="2748" y="421"/>
                    <a:pt x="2754" y="421"/>
                    <a:pt x="2760" y="421"/>
                  </a:cubicBezTo>
                  <a:cubicBezTo>
                    <a:pt x="3041" y="421"/>
                    <a:pt x="3041" y="0"/>
                    <a:pt x="2760" y="0"/>
                  </a:cubicBezTo>
                  <a:cubicBezTo>
                    <a:pt x="2754" y="0"/>
                    <a:pt x="2748" y="1"/>
                    <a:pt x="2742" y="1"/>
                  </a:cubicBezTo>
                  <a:lnTo>
                    <a:pt x="300" y="1"/>
                  </a:lnTo>
                  <a:cubicBezTo>
                    <a:pt x="293" y="1"/>
                    <a:pt x="287" y="0"/>
                    <a:pt x="281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182058" y="2575405"/>
              <a:ext cx="77455" cy="10762"/>
            </a:xfrm>
            <a:custGeom>
              <a:rect b="b" l="l" r="r" t="t"/>
              <a:pathLst>
                <a:path extrusionOk="0" h="411" w="2958">
                  <a:moveTo>
                    <a:pt x="258" y="1"/>
                  </a:moveTo>
                  <a:cubicBezTo>
                    <a:pt x="0" y="20"/>
                    <a:pt x="0" y="392"/>
                    <a:pt x="258" y="411"/>
                  </a:cubicBezTo>
                  <a:lnTo>
                    <a:pt x="2700" y="411"/>
                  </a:lnTo>
                  <a:cubicBezTo>
                    <a:pt x="2957" y="392"/>
                    <a:pt x="2957" y="20"/>
                    <a:pt x="2700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182058" y="2588890"/>
              <a:ext cx="77455" cy="10788"/>
            </a:xfrm>
            <a:custGeom>
              <a:rect b="b" l="l" r="r" t="t"/>
              <a:pathLst>
                <a:path extrusionOk="0" h="412" w="2958">
                  <a:moveTo>
                    <a:pt x="258" y="1"/>
                  </a:moveTo>
                  <a:cubicBezTo>
                    <a:pt x="0" y="20"/>
                    <a:pt x="0" y="392"/>
                    <a:pt x="258" y="411"/>
                  </a:cubicBezTo>
                  <a:lnTo>
                    <a:pt x="2700" y="411"/>
                  </a:lnTo>
                  <a:cubicBezTo>
                    <a:pt x="2957" y="392"/>
                    <a:pt x="2957" y="20"/>
                    <a:pt x="2700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3144587" y="2612378"/>
              <a:ext cx="27232" cy="27259"/>
            </a:xfrm>
            <a:custGeom>
              <a:rect b="b" l="l" r="r" t="t"/>
              <a:pathLst>
                <a:path extrusionOk="0" h="1041" w="1040">
                  <a:moveTo>
                    <a:pt x="220" y="1"/>
                  </a:moveTo>
                  <a:cubicBezTo>
                    <a:pt x="95" y="1"/>
                    <a:pt x="0" y="106"/>
                    <a:pt x="0" y="230"/>
                  </a:cubicBezTo>
                  <a:lnTo>
                    <a:pt x="0" y="821"/>
                  </a:lnTo>
                  <a:cubicBezTo>
                    <a:pt x="0" y="945"/>
                    <a:pt x="95" y="1040"/>
                    <a:pt x="220" y="1040"/>
                  </a:cubicBezTo>
                  <a:lnTo>
                    <a:pt x="821" y="1040"/>
                  </a:lnTo>
                  <a:cubicBezTo>
                    <a:pt x="935" y="1040"/>
                    <a:pt x="1040" y="945"/>
                    <a:pt x="1040" y="821"/>
                  </a:cubicBezTo>
                  <a:lnTo>
                    <a:pt x="1040" y="230"/>
                  </a:lnTo>
                  <a:cubicBezTo>
                    <a:pt x="1040" y="106"/>
                    <a:pt x="935" y="1"/>
                    <a:pt x="821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3182058" y="2607141"/>
              <a:ext cx="77455" cy="10762"/>
            </a:xfrm>
            <a:custGeom>
              <a:rect b="b" l="l" r="r" t="t"/>
              <a:pathLst>
                <a:path extrusionOk="0" h="411" w="2958">
                  <a:moveTo>
                    <a:pt x="258" y="0"/>
                  </a:moveTo>
                  <a:cubicBezTo>
                    <a:pt x="0" y="19"/>
                    <a:pt x="0" y="391"/>
                    <a:pt x="258" y="411"/>
                  </a:cubicBezTo>
                  <a:lnTo>
                    <a:pt x="2700" y="411"/>
                  </a:lnTo>
                  <a:cubicBezTo>
                    <a:pt x="2957" y="391"/>
                    <a:pt x="2957" y="19"/>
                    <a:pt x="2700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182058" y="2620627"/>
              <a:ext cx="77455" cy="10762"/>
            </a:xfrm>
            <a:custGeom>
              <a:rect b="b" l="l" r="r" t="t"/>
              <a:pathLst>
                <a:path extrusionOk="0" h="411" w="2958">
                  <a:moveTo>
                    <a:pt x="258" y="0"/>
                  </a:moveTo>
                  <a:cubicBezTo>
                    <a:pt x="0" y="20"/>
                    <a:pt x="0" y="392"/>
                    <a:pt x="258" y="411"/>
                  </a:cubicBezTo>
                  <a:lnTo>
                    <a:pt x="2700" y="411"/>
                  </a:lnTo>
                  <a:cubicBezTo>
                    <a:pt x="2957" y="392"/>
                    <a:pt x="2957" y="20"/>
                    <a:pt x="2700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3182058" y="2634374"/>
              <a:ext cx="77455" cy="10762"/>
            </a:xfrm>
            <a:custGeom>
              <a:rect b="b" l="l" r="r" t="t"/>
              <a:pathLst>
                <a:path extrusionOk="0" h="411" w="2958">
                  <a:moveTo>
                    <a:pt x="258" y="0"/>
                  </a:moveTo>
                  <a:cubicBezTo>
                    <a:pt x="0" y="19"/>
                    <a:pt x="0" y="391"/>
                    <a:pt x="258" y="410"/>
                  </a:cubicBezTo>
                  <a:lnTo>
                    <a:pt x="2700" y="410"/>
                  </a:lnTo>
                  <a:cubicBezTo>
                    <a:pt x="2957" y="391"/>
                    <a:pt x="2957" y="19"/>
                    <a:pt x="2700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077632" y="2694311"/>
              <a:ext cx="334749" cy="34250"/>
            </a:xfrm>
            <a:custGeom>
              <a:rect b="b" l="l" r="r" t="t"/>
              <a:pathLst>
                <a:path extrusionOk="0" h="1308" w="12784">
                  <a:moveTo>
                    <a:pt x="773" y="1"/>
                  </a:moveTo>
                  <a:lnTo>
                    <a:pt x="0" y="1031"/>
                  </a:lnTo>
                  <a:lnTo>
                    <a:pt x="0" y="1308"/>
                  </a:lnTo>
                  <a:lnTo>
                    <a:pt x="12784" y="1308"/>
                  </a:lnTo>
                  <a:lnTo>
                    <a:pt x="12784" y="1031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3188552" y="2700072"/>
              <a:ext cx="112674" cy="16758"/>
            </a:xfrm>
            <a:custGeom>
              <a:rect b="b" l="l" r="r" t="t"/>
              <a:pathLst>
                <a:path extrusionOk="0" h="640" w="4303">
                  <a:moveTo>
                    <a:pt x="821" y="0"/>
                  </a:moveTo>
                  <a:cubicBezTo>
                    <a:pt x="782" y="0"/>
                    <a:pt x="744" y="19"/>
                    <a:pt x="706" y="38"/>
                  </a:cubicBezTo>
                  <a:lnTo>
                    <a:pt x="38" y="553"/>
                  </a:lnTo>
                  <a:cubicBezTo>
                    <a:pt x="0" y="582"/>
                    <a:pt x="19" y="639"/>
                    <a:pt x="67" y="639"/>
                  </a:cubicBezTo>
                  <a:lnTo>
                    <a:pt x="4236" y="639"/>
                  </a:lnTo>
                  <a:cubicBezTo>
                    <a:pt x="4284" y="639"/>
                    <a:pt x="4303" y="582"/>
                    <a:pt x="4264" y="553"/>
                  </a:cubicBezTo>
                  <a:lnTo>
                    <a:pt x="3597" y="38"/>
                  </a:lnTo>
                  <a:cubicBezTo>
                    <a:pt x="3568" y="19"/>
                    <a:pt x="3520" y="0"/>
                    <a:pt x="3482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077632" y="2721308"/>
              <a:ext cx="334513" cy="20005"/>
            </a:xfrm>
            <a:custGeom>
              <a:rect b="b" l="l" r="r" t="t"/>
              <a:pathLst>
                <a:path extrusionOk="0" h="764" w="12775">
                  <a:moveTo>
                    <a:pt x="0" y="0"/>
                  </a:moveTo>
                  <a:lnTo>
                    <a:pt x="0" y="544"/>
                  </a:lnTo>
                  <a:cubicBezTo>
                    <a:pt x="0" y="668"/>
                    <a:pt x="96" y="763"/>
                    <a:pt x="220" y="763"/>
                  </a:cubicBezTo>
                  <a:lnTo>
                    <a:pt x="12555" y="763"/>
                  </a:lnTo>
                  <a:cubicBezTo>
                    <a:pt x="12679" y="763"/>
                    <a:pt x="12774" y="668"/>
                    <a:pt x="12774" y="544"/>
                  </a:cubicBezTo>
                  <a:lnTo>
                    <a:pt x="12774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40"/>
          <p:cNvGrpSpPr/>
          <p:nvPr/>
        </p:nvGrpSpPr>
        <p:grpSpPr>
          <a:xfrm rot="-750574">
            <a:off x="7310262" y="445236"/>
            <a:ext cx="1172024" cy="1502681"/>
            <a:chOff x="1898063" y="518250"/>
            <a:chExt cx="1210025" cy="1548300"/>
          </a:xfrm>
        </p:grpSpPr>
        <p:sp>
          <p:nvSpPr>
            <p:cNvPr id="391" name="Google Shape;391;p40"/>
            <p:cNvSpPr/>
            <p:nvPr/>
          </p:nvSpPr>
          <p:spPr>
            <a:xfrm>
              <a:off x="1898063" y="518250"/>
              <a:ext cx="1210025" cy="1548275"/>
            </a:xfrm>
            <a:custGeom>
              <a:rect b="b" l="l" r="r" t="t"/>
              <a:pathLst>
                <a:path extrusionOk="0" h="61931" w="48401">
                  <a:moveTo>
                    <a:pt x="24093" y="0"/>
                  </a:moveTo>
                  <a:cubicBezTo>
                    <a:pt x="8564" y="0"/>
                    <a:pt x="3056" y="7154"/>
                    <a:pt x="1104" y="12320"/>
                  </a:cubicBezTo>
                  <a:cubicBezTo>
                    <a:pt x="1" y="15238"/>
                    <a:pt x="33" y="17521"/>
                    <a:pt x="33" y="17521"/>
                  </a:cubicBezTo>
                  <a:lnTo>
                    <a:pt x="33" y="22450"/>
                  </a:lnTo>
                  <a:lnTo>
                    <a:pt x="33" y="42361"/>
                  </a:lnTo>
                  <a:lnTo>
                    <a:pt x="33" y="44410"/>
                  </a:lnTo>
                  <a:cubicBezTo>
                    <a:pt x="33" y="44410"/>
                    <a:pt x="16" y="45540"/>
                    <a:pt x="390" y="47221"/>
                  </a:cubicBezTo>
                  <a:cubicBezTo>
                    <a:pt x="436" y="47427"/>
                    <a:pt x="488" y="47641"/>
                    <a:pt x="545" y="47861"/>
                  </a:cubicBezTo>
                  <a:cubicBezTo>
                    <a:pt x="1114" y="50030"/>
                    <a:pt x="2310" y="52891"/>
                    <a:pt x="4830" y="55470"/>
                  </a:cubicBezTo>
                  <a:cubicBezTo>
                    <a:pt x="5003" y="55645"/>
                    <a:pt x="5182" y="55821"/>
                    <a:pt x="5366" y="55995"/>
                  </a:cubicBezTo>
                  <a:cubicBezTo>
                    <a:pt x="7313" y="57818"/>
                    <a:pt x="9970" y="59460"/>
                    <a:pt x="13595" y="60551"/>
                  </a:cubicBezTo>
                  <a:cubicBezTo>
                    <a:pt x="14188" y="60731"/>
                    <a:pt x="14807" y="60894"/>
                    <a:pt x="15455" y="61041"/>
                  </a:cubicBezTo>
                  <a:cubicBezTo>
                    <a:pt x="17919" y="61605"/>
                    <a:pt x="20778" y="61930"/>
                    <a:pt x="24093" y="61930"/>
                  </a:cubicBezTo>
                  <a:cubicBezTo>
                    <a:pt x="25877" y="61930"/>
                    <a:pt x="27528" y="61837"/>
                    <a:pt x="29055" y="61660"/>
                  </a:cubicBezTo>
                  <a:cubicBezTo>
                    <a:pt x="29734" y="61582"/>
                    <a:pt x="30388" y="61491"/>
                    <a:pt x="31017" y="61382"/>
                  </a:cubicBezTo>
                  <a:cubicBezTo>
                    <a:pt x="31848" y="61240"/>
                    <a:pt x="32637" y="61073"/>
                    <a:pt x="33390" y="60884"/>
                  </a:cubicBezTo>
                  <a:cubicBezTo>
                    <a:pt x="36813" y="60018"/>
                    <a:pt x="39442" y="58685"/>
                    <a:pt x="41461" y="57143"/>
                  </a:cubicBezTo>
                  <a:cubicBezTo>
                    <a:pt x="42977" y="55988"/>
                    <a:pt x="44147" y="54714"/>
                    <a:pt x="45056" y="53434"/>
                  </a:cubicBezTo>
                  <a:cubicBezTo>
                    <a:pt x="45777" y="52415"/>
                    <a:pt x="46331" y="51389"/>
                    <a:pt x="46755" y="50415"/>
                  </a:cubicBezTo>
                  <a:cubicBezTo>
                    <a:pt x="48191" y="47122"/>
                    <a:pt x="48154" y="44408"/>
                    <a:pt x="48154" y="44408"/>
                  </a:cubicBezTo>
                  <a:cubicBezTo>
                    <a:pt x="48154" y="44408"/>
                    <a:pt x="48155" y="44257"/>
                    <a:pt x="48155" y="43975"/>
                  </a:cubicBezTo>
                  <a:lnTo>
                    <a:pt x="48155" y="40801"/>
                  </a:lnTo>
                  <a:lnTo>
                    <a:pt x="48155" y="40714"/>
                  </a:lnTo>
                  <a:lnTo>
                    <a:pt x="48155" y="39607"/>
                  </a:lnTo>
                  <a:lnTo>
                    <a:pt x="48155" y="39001"/>
                  </a:lnTo>
                  <a:lnTo>
                    <a:pt x="48155" y="33964"/>
                  </a:lnTo>
                  <a:lnTo>
                    <a:pt x="48155" y="31070"/>
                  </a:lnTo>
                  <a:lnTo>
                    <a:pt x="48155" y="23600"/>
                  </a:lnTo>
                  <a:lnTo>
                    <a:pt x="48155" y="22453"/>
                  </a:lnTo>
                  <a:lnTo>
                    <a:pt x="48155" y="17524"/>
                  </a:lnTo>
                  <a:cubicBezTo>
                    <a:pt x="48155" y="17524"/>
                    <a:pt x="48400" y="0"/>
                    <a:pt x="2409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miter lim="1391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1925588" y="518275"/>
              <a:ext cx="1182500" cy="645350"/>
            </a:xfrm>
            <a:custGeom>
              <a:rect b="b" l="l" r="r" t="t"/>
              <a:pathLst>
                <a:path extrusionOk="0" h="25814" w="47300">
                  <a:moveTo>
                    <a:pt x="47054" y="17523"/>
                  </a:moveTo>
                  <a:lnTo>
                    <a:pt x="47054" y="22452"/>
                  </a:lnTo>
                  <a:lnTo>
                    <a:pt x="47054" y="23598"/>
                  </a:lnTo>
                  <a:cubicBezTo>
                    <a:pt x="45924" y="24207"/>
                    <a:pt x="44616" y="24763"/>
                    <a:pt x="43131" y="25163"/>
                  </a:cubicBezTo>
                  <a:cubicBezTo>
                    <a:pt x="42608" y="25304"/>
                    <a:pt x="42063" y="25425"/>
                    <a:pt x="41496" y="25525"/>
                  </a:cubicBezTo>
                  <a:cubicBezTo>
                    <a:pt x="40897" y="25630"/>
                    <a:pt x="40276" y="25708"/>
                    <a:pt x="39629" y="25755"/>
                  </a:cubicBezTo>
                  <a:cubicBezTo>
                    <a:pt x="39066" y="25797"/>
                    <a:pt x="38485" y="25813"/>
                    <a:pt x="37883" y="25804"/>
                  </a:cubicBezTo>
                  <a:cubicBezTo>
                    <a:pt x="37471" y="25795"/>
                    <a:pt x="37049" y="25777"/>
                    <a:pt x="36618" y="25744"/>
                  </a:cubicBezTo>
                  <a:cubicBezTo>
                    <a:pt x="36197" y="25710"/>
                    <a:pt x="35769" y="25652"/>
                    <a:pt x="35334" y="25564"/>
                  </a:cubicBezTo>
                  <a:cubicBezTo>
                    <a:pt x="34825" y="25464"/>
                    <a:pt x="34306" y="25328"/>
                    <a:pt x="33777" y="25163"/>
                  </a:cubicBezTo>
                  <a:cubicBezTo>
                    <a:pt x="33270" y="25005"/>
                    <a:pt x="32755" y="24817"/>
                    <a:pt x="32232" y="24604"/>
                  </a:cubicBezTo>
                  <a:cubicBezTo>
                    <a:pt x="31816" y="24435"/>
                    <a:pt x="31396" y="24253"/>
                    <a:pt x="30970" y="24057"/>
                  </a:cubicBezTo>
                  <a:cubicBezTo>
                    <a:pt x="28481" y="22906"/>
                    <a:pt x="25830" y="21303"/>
                    <a:pt x="23070" y="19635"/>
                  </a:cubicBezTo>
                  <a:cubicBezTo>
                    <a:pt x="22693" y="19408"/>
                    <a:pt x="22316" y="19180"/>
                    <a:pt x="21935" y="18951"/>
                  </a:cubicBezTo>
                  <a:cubicBezTo>
                    <a:pt x="20061" y="17823"/>
                    <a:pt x="18142" y="16690"/>
                    <a:pt x="16195" y="15674"/>
                  </a:cubicBezTo>
                  <a:cubicBezTo>
                    <a:pt x="15484" y="15303"/>
                    <a:pt x="14768" y="14948"/>
                    <a:pt x="14053" y="14611"/>
                  </a:cubicBezTo>
                  <a:cubicBezTo>
                    <a:pt x="13674" y="14436"/>
                    <a:pt x="13297" y="14266"/>
                    <a:pt x="12919" y="14102"/>
                  </a:cubicBezTo>
                  <a:cubicBezTo>
                    <a:pt x="12537" y="13936"/>
                    <a:pt x="12156" y="13780"/>
                    <a:pt x="11773" y="13630"/>
                  </a:cubicBezTo>
                  <a:cubicBezTo>
                    <a:pt x="9705" y="12816"/>
                    <a:pt x="7618" y="12227"/>
                    <a:pt x="5535" y="11995"/>
                  </a:cubicBezTo>
                  <a:cubicBezTo>
                    <a:pt x="5154" y="11951"/>
                    <a:pt x="4773" y="11922"/>
                    <a:pt x="4390" y="11904"/>
                  </a:cubicBezTo>
                  <a:cubicBezTo>
                    <a:pt x="2922" y="11837"/>
                    <a:pt x="1458" y="11960"/>
                    <a:pt x="0" y="12322"/>
                  </a:cubicBezTo>
                  <a:cubicBezTo>
                    <a:pt x="1953" y="7157"/>
                    <a:pt x="7460" y="3"/>
                    <a:pt x="22991" y="3"/>
                  </a:cubicBezTo>
                  <a:cubicBezTo>
                    <a:pt x="47299" y="0"/>
                    <a:pt x="47054" y="17523"/>
                    <a:pt x="47054" y="17523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2209788" y="1295125"/>
              <a:ext cx="893150" cy="745275"/>
            </a:xfrm>
            <a:custGeom>
              <a:rect b="b" l="l" r="r" t="t"/>
              <a:pathLst>
                <a:path extrusionOk="0" h="29811" w="35726">
                  <a:moveTo>
                    <a:pt x="35685" y="0"/>
                  </a:moveTo>
                  <a:cubicBezTo>
                    <a:pt x="35322" y="39"/>
                    <a:pt x="34947" y="85"/>
                    <a:pt x="34566" y="146"/>
                  </a:cubicBezTo>
                  <a:cubicBezTo>
                    <a:pt x="31415" y="642"/>
                    <a:pt x="29912" y="3054"/>
                    <a:pt x="28277" y="5550"/>
                  </a:cubicBezTo>
                  <a:cubicBezTo>
                    <a:pt x="27584" y="6610"/>
                    <a:pt x="26864" y="7684"/>
                    <a:pt x="25987" y="8635"/>
                  </a:cubicBezTo>
                  <a:cubicBezTo>
                    <a:pt x="25764" y="8874"/>
                    <a:pt x="25532" y="9109"/>
                    <a:pt x="25287" y="9332"/>
                  </a:cubicBezTo>
                  <a:cubicBezTo>
                    <a:pt x="25009" y="9584"/>
                    <a:pt x="24716" y="9823"/>
                    <a:pt x="24403" y="10046"/>
                  </a:cubicBezTo>
                  <a:cubicBezTo>
                    <a:pt x="24156" y="10221"/>
                    <a:pt x="23895" y="10388"/>
                    <a:pt x="23620" y="10543"/>
                  </a:cubicBezTo>
                  <a:cubicBezTo>
                    <a:pt x="22310" y="11280"/>
                    <a:pt x="20685" y="11745"/>
                    <a:pt x="18572" y="11755"/>
                  </a:cubicBezTo>
                  <a:lnTo>
                    <a:pt x="18498" y="11755"/>
                  </a:lnTo>
                  <a:cubicBezTo>
                    <a:pt x="11275" y="11755"/>
                    <a:pt x="7921" y="11758"/>
                    <a:pt x="4512" y="13772"/>
                  </a:cubicBezTo>
                  <a:cubicBezTo>
                    <a:pt x="4252" y="13926"/>
                    <a:pt x="3990" y="14092"/>
                    <a:pt x="3729" y="14271"/>
                  </a:cubicBezTo>
                  <a:cubicBezTo>
                    <a:pt x="3483" y="14438"/>
                    <a:pt x="3236" y="14615"/>
                    <a:pt x="2986" y="14806"/>
                  </a:cubicBezTo>
                  <a:cubicBezTo>
                    <a:pt x="2731" y="14998"/>
                    <a:pt x="2472" y="15204"/>
                    <a:pt x="2209" y="15421"/>
                  </a:cubicBezTo>
                  <a:cubicBezTo>
                    <a:pt x="2011" y="15585"/>
                    <a:pt x="1811" y="15756"/>
                    <a:pt x="1606" y="15936"/>
                  </a:cubicBezTo>
                  <a:cubicBezTo>
                    <a:pt x="1541" y="15991"/>
                    <a:pt x="1478" y="16047"/>
                    <a:pt x="1414" y="16104"/>
                  </a:cubicBezTo>
                  <a:cubicBezTo>
                    <a:pt x="1080" y="16401"/>
                    <a:pt x="739" y="16717"/>
                    <a:pt x="384" y="17056"/>
                  </a:cubicBezTo>
                  <a:cubicBezTo>
                    <a:pt x="258" y="17176"/>
                    <a:pt x="128" y="17300"/>
                    <a:pt x="0" y="17426"/>
                  </a:cubicBezTo>
                  <a:cubicBezTo>
                    <a:pt x="0" y="17426"/>
                    <a:pt x="23" y="17489"/>
                    <a:pt x="71" y="17605"/>
                  </a:cubicBezTo>
                  <a:cubicBezTo>
                    <a:pt x="124" y="17728"/>
                    <a:pt x="209" y="17913"/>
                    <a:pt x="329" y="18150"/>
                  </a:cubicBezTo>
                  <a:cubicBezTo>
                    <a:pt x="340" y="18170"/>
                    <a:pt x="350" y="18190"/>
                    <a:pt x="361" y="18211"/>
                  </a:cubicBezTo>
                  <a:cubicBezTo>
                    <a:pt x="472" y="18428"/>
                    <a:pt x="614" y="18685"/>
                    <a:pt x="788" y="18971"/>
                  </a:cubicBezTo>
                  <a:cubicBezTo>
                    <a:pt x="931" y="19206"/>
                    <a:pt x="1096" y="19463"/>
                    <a:pt x="1286" y="19735"/>
                  </a:cubicBezTo>
                  <a:cubicBezTo>
                    <a:pt x="1616" y="20213"/>
                    <a:pt x="2021" y="20742"/>
                    <a:pt x="2512" y="21301"/>
                  </a:cubicBezTo>
                  <a:cubicBezTo>
                    <a:pt x="2620" y="21426"/>
                    <a:pt x="2734" y="21552"/>
                    <a:pt x="2852" y="21678"/>
                  </a:cubicBezTo>
                  <a:cubicBezTo>
                    <a:pt x="3189" y="22040"/>
                    <a:pt x="3562" y="22414"/>
                    <a:pt x="3972" y="22794"/>
                  </a:cubicBezTo>
                  <a:cubicBezTo>
                    <a:pt x="4963" y="23707"/>
                    <a:pt x="6181" y="24650"/>
                    <a:pt x="7668" y="25544"/>
                  </a:cubicBezTo>
                  <a:lnTo>
                    <a:pt x="7897" y="25679"/>
                  </a:lnTo>
                  <a:cubicBezTo>
                    <a:pt x="10160" y="27009"/>
                    <a:pt x="13026" y="28219"/>
                    <a:pt x="16635" y="29055"/>
                  </a:cubicBezTo>
                  <a:cubicBezTo>
                    <a:pt x="17254" y="29199"/>
                    <a:pt x="17897" y="29331"/>
                    <a:pt x="18561" y="29451"/>
                  </a:cubicBezTo>
                  <a:cubicBezTo>
                    <a:pt x="19084" y="29546"/>
                    <a:pt x="19623" y="29632"/>
                    <a:pt x="20175" y="29711"/>
                  </a:cubicBezTo>
                  <a:cubicBezTo>
                    <a:pt x="20426" y="29746"/>
                    <a:pt x="20676" y="29778"/>
                    <a:pt x="20924" y="29810"/>
                  </a:cubicBezTo>
                  <a:cubicBezTo>
                    <a:pt x="24345" y="28945"/>
                    <a:pt x="26974" y="27613"/>
                    <a:pt x="28993" y="26072"/>
                  </a:cubicBezTo>
                  <a:cubicBezTo>
                    <a:pt x="30509" y="24917"/>
                    <a:pt x="31682" y="23643"/>
                    <a:pt x="32588" y="22363"/>
                  </a:cubicBezTo>
                  <a:cubicBezTo>
                    <a:pt x="33308" y="21341"/>
                    <a:pt x="33863" y="20318"/>
                    <a:pt x="34288" y="19344"/>
                  </a:cubicBezTo>
                  <a:cubicBezTo>
                    <a:pt x="35725" y="16051"/>
                    <a:pt x="35685" y="13342"/>
                    <a:pt x="35685" y="13342"/>
                  </a:cubicBezTo>
                  <a:lnTo>
                    <a:pt x="35685" y="12906"/>
                  </a:lnTo>
                  <a:lnTo>
                    <a:pt x="35685" y="0"/>
                  </a:ln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1898513" y="1530075"/>
              <a:ext cx="1042350" cy="536475"/>
            </a:xfrm>
            <a:custGeom>
              <a:rect b="b" l="l" r="r" t="t"/>
              <a:pathLst>
                <a:path extrusionOk="0" h="21459" w="41694">
                  <a:moveTo>
                    <a:pt x="41693" y="16295"/>
                  </a:moveTo>
                  <a:cubicBezTo>
                    <a:pt x="41693" y="16295"/>
                    <a:pt x="41621" y="16433"/>
                    <a:pt x="41444" y="16674"/>
                  </a:cubicBezTo>
                  <a:cubicBezTo>
                    <a:pt x="39425" y="18215"/>
                    <a:pt x="36796" y="19547"/>
                    <a:pt x="33375" y="20412"/>
                  </a:cubicBezTo>
                  <a:lnTo>
                    <a:pt x="33375" y="20412"/>
                  </a:lnTo>
                  <a:cubicBezTo>
                    <a:pt x="32623" y="20602"/>
                    <a:pt x="31833" y="20770"/>
                    <a:pt x="31002" y="20912"/>
                  </a:cubicBezTo>
                  <a:cubicBezTo>
                    <a:pt x="30370" y="21019"/>
                    <a:pt x="29716" y="21112"/>
                    <a:pt x="29040" y="21190"/>
                  </a:cubicBezTo>
                  <a:cubicBezTo>
                    <a:pt x="27510" y="21366"/>
                    <a:pt x="25859" y="21459"/>
                    <a:pt x="24078" y="21459"/>
                  </a:cubicBezTo>
                  <a:cubicBezTo>
                    <a:pt x="20761" y="21459"/>
                    <a:pt x="17903" y="21135"/>
                    <a:pt x="15438" y="20571"/>
                  </a:cubicBezTo>
                  <a:cubicBezTo>
                    <a:pt x="14791" y="20422"/>
                    <a:pt x="14172" y="20259"/>
                    <a:pt x="13579" y="20080"/>
                  </a:cubicBezTo>
                  <a:cubicBezTo>
                    <a:pt x="9953" y="18987"/>
                    <a:pt x="7296" y="17346"/>
                    <a:pt x="5349" y="15523"/>
                  </a:cubicBezTo>
                  <a:cubicBezTo>
                    <a:pt x="5164" y="15349"/>
                    <a:pt x="4986" y="15174"/>
                    <a:pt x="4813" y="14998"/>
                  </a:cubicBezTo>
                  <a:cubicBezTo>
                    <a:pt x="2294" y="12422"/>
                    <a:pt x="1097" y="9558"/>
                    <a:pt x="530" y="7391"/>
                  </a:cubicBezTo>
                  <a:cubicBezTo>
                    <a:pt x="471" y="7170"/>
                    <a:pt x="420" y="6955"/>
                    <a:pt x="374" y="6751"/>
                  </a:cubicBezTo>
                  <a:cubicBezTo>
                    <a:pt x="1" y="5065"/>
                    <a:pt x="16" y="3939"/>
                    <a:pt x="16" y="3939"/>
                  </a:cubicBezTo>
                  <a:lnTo>
                    <a:pt x="16" y="1889"/>
                  </a:lnTo>
                  <a:cubicBezTo>
                    <a:pt x="1710" y="801"/>
                    <a:pt x="3934" y="1"/>
                    <a:pt x="6667" y="315"/>
                  </a:cubicBezTo>
                  <a:cubicBezTo>
                    <a:pt x="9427" y="631"/>
                    <a:pt x="11183" y="1598"/>
                    <a:pt x="12446" y="2858"/>
                  </a:cubicBezTo>
                  <a:cubicBezTo>
                    <a:pt x="13387" y="3797"/>
                    <a:pt x="14055" y="4901"/>
                    <a:pt x="14659" y="6017"/>
                  </a:cubicBezTo>
                  <a:cubicBezTo>
                    <a:pt x="14757" y="6202"/>
                    <a:pt x="14858" y="6386"/>
                    <a:pt x="14952" y="6571"/>
                  </a:cubicBezTo>
                  <a:cubicBezTo>
                    <a:pt x="15021" y="6699"/>
                    <a:pt x="15089" y="6830"/>
                    <a:pt x="15156" y="6959"/>
                  </a:cubicBezTo>
                  <a:cubicBezTo>
                    <a:pt x="15434" y="7488"/>
                    <a:pt x="15712" y="8012"/>
                    <a:pt x="16011" y="8514"/>
                  </a:cubicBezTo>
                  <a:cubicBezTo>
                    <a:pt x="16151" y="8745"/>
                    <a:pt x="16294" y="8973"/>
                    <a:pt x="16443" y="9193"/>
                  </a:cubicBezTo>
                  <a:cubicBezTo>
                    <a:pt x="17432" y="10645"/>
                    <a:pt x="18721" y="11828"/>
                    <a:pt x="20949" y="12293"/>
                  </a:cubicBezTo>
                  <a:cubicBezTo>
                    <a:pt x="21139" y="12333"/>
                    <a:pt x="21338" y="12368"/>
                    <a:pt x="21541" y="12396"/>
                  </a:cubicBezTo>
                  <a:cubicBezTo>
                    <a:pt x="22045" y="12467"/>
                    <a:pt x="22593" y="12506"/>
                    <a:pt x="23193" y="12506"/>
                  </a:cubicBezTo>
                  <a:cubicBezTo>
                    <a:pt x="23815" y="12506"/>
                    <a:pt x="24408" y="12506"/>
                    <a:pt x="24974" y="12507"/>
                  </a:cubicBezTo>
                  <a:cubicBezTo>
                    <a:pt x="25180" y="12507"/>
                    <a:pt x="25382" y="12507"/>
                    <a:pt x="25580" y="12508"/>
                  </a:cubicBezTo>
                  <a:lnTo>
                    <a:pt x="25580" y="12508"/>
                  </a:lnTo>
                  <a:cubicBezTo>
                    <a:pt x="26143" y="12510"/>
                    <a:pt x="26682" y="12514"/>
                    <a:pt x="27194" y="12518"/>
                  </a:cubicBezTo>
                  <a:cubicBezTo>
                    <a:pt x="27420" y="12521"/>
                    <a:pt x="27638" y="12524"/>
                    <a:pt x="27852" y="12527"/>
                  </a:cubicBezTo>
                  <a:cubicBezTo>
                    <a:pt x="27969" y="12528"/>
                    <a:pt x="28084" y="12529"/>
                    <a:pt x="28198" y="12531"/>
                  </a:cubicBezTo>
                  <a:cubicBezTo>
                    <a:pt x="28578" y="12538"/>
                    <a:pt x="28945" y="12547"/>
                    <a:pt x="29300" y="12557"/>
                  </a:cubicBezTo>
                  <a:cubicBezTo>
                    <a:pt x="29937" y="12577"/>
                    <a:pt x="30532" y="12603"/>
                    <a:pt x="31095" y="12638"/>
                  </a:cubicBezTo>
                  <a:cubicBezTo>
                    <a:pt x="31465" y="12662"/>
                    <a:pt x="31823" y="12688"/>
                    <a:pt x="32167" y="12721"/>
                  </a:cubicBezTo>
                  <a:lnTo>
                    <a:pt x="32167" y="12721"/>
                  </a:lnTo>
                  <a:cubicBezTo>
                    <a:pt x="32270" y="12731"/>
                    <a:pt x="32373" y="12739"/>
                    <a:pt x="32473" y="12752"/>
                  </a:cubicBezTo>
                  <a:cubicBezTo>
                    <a:pt x="32703" y="12777"/>
                    <a:pt x="32927" y="12802"/>
                    <a:pt x="33148" y="12833"/>
                  </a:cubicBezTo>
                  <a:cubicBezTo>
                    <a:pt x="33619" y="12895"/>
                    <a:pt x="34067" y="12969"/>
                    <a:pt x="34504" y="13058"/>
                  </a:cubicBezTo>
                  <a:cubicBezTo>
                    <a:pt x="34770" y="13112"/>
                    <a:pt x="35031" y="13174"/>
                    <a:pt x="35286" y="13238"/>
                  </a:cubicBezTo>
                  <a:cubicBezTo>
                    <a:pt x="36288" y="13494"/>
                    <a:pt x="37234" y="13838"/>
                    <a:pt x="38220" y="14302"/>
                  </a:cubicBezTo>
                  <a:cubicBezTo>
                    <a:pt x="38484" y="14428"/>
                    <a:pt x="38750" y="14560"/>
                    <a:pt x="39021" y="14702"/>
                  </a:cubicBezTo>
                  <a:cubicBezTo>
                    <a:pt x="39301" y="14851"/>
                    <a:pt x="39586" y="15007"/>
                    <a:pt x="39879" y="15175"/>
                  </a:cubicBezTo>
                  <a:cubicBezTo>
                    <a:pt x="40453" y="15508"/>
                    <a:pt x="41053" y="15881"/>
                    <a:pt x="41693" y="16295"/>
                  </a:cubicBezTo>
                  <a:close/>
                </a:path>
              </a:pathLst>
            </a:custGeom>
            <a:gradFill>
              <a:gsLst>
                <a:gs pos="0">
                  <a:srgbClr val="8686FA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2364413" y="1528150"/>
              <a:ext cx="608625" cy="531650"/>
            </a:xfrm>
            <a:custGeom>
              <a:rect b="b" l="l" r="r" t="t"/>
              <a:pathLst>
                <a:path extrusionOk="0" h="21266" w="24345">
                  <a:moveTo>
                    <a:pt x="13093" y="5376"/>
                  </a:moveTo>
                  <a:lnTo>
                    <a:pt x="14018" y="5947"/>
                  </a:lnTo>
                  <a:cubicBezTo>
                    <a:pt x="13872" y="5993"/>
                    <a:pt x="13727" y="6037"/>
                    <a:pt x="13587" y="6083"/>
                  </a:cubicBezTo>
                  <a:lnTo>
                    <a:pt x="13093" y="5376"/>
                  </a:lnTo>
                  <a:close/>
                  <a:moveTo>
                    <a:pt x="9986" y="7212"/>
                  </a:moveTo>
                  <a:lnTo>
                    <a:pt x="10131" y="7887"/>
                  </a:lnTo>
                  <a:cubicBezTo>
                    <a:pt x="10015" y="7902"/>
                    <a:pt x="9891" y="7920"/>
                    <a:pt x="9762" y="7938"/>
                  </a:cubicBezTo>
                  <a:lnTo>
                    <a:pt x="9986" y="7212"/>
                  </a:lnTo>
                  <a:close/>
                  <a:moveTo>
                    <a:pt x="13365" y="8284"/>
                  </a:moveTo>
                  <a:lnTo>
                    <a:pt x="13382" y="8293"/>
                  </a:lnTo>
                  <a:cubicBezTo>
                    <a:pt x="13375" y="8293"/>
                    <a:pt x="13365" y="8292"/>
                    <a:pt x="13358" y="8292"/>
                  </a:cubicBezTo>
                  <a:lnTo>
                    <a:pt x="13365" y="8284"/>
                  </a:lnTo>
                  <a:close/>
                  <a:moveTo>
                    <a:pt x="14363" y="7394"/>
                  </a:moveTo>
                  <a:lnTo>
                    <a:pt x="14587" y="8425"/>
                  </a:lnTo>
                  <a:cubicBezTo>
                    <a:pt x="14408" y="8400"/>
                    <a:pt x="14234" y="8380"/>
                    <a:pt x="14068" y="8360"/>
                  </a:cubicBezTo>
                  <a:lnTo>
                    <a:pt x="14363" y="7394"/>
                  </a:lnTo>
                  <a:close/>
                  <a:moveTo>
                    <a:pt x="18559" y="1"/>
                  </a:moveTo>
                  <a:cubicBezTo>
                    <a:pt x="16910" y="1"/>
                    <a:pt x="14711" y="143"/>
                    <a:pt x="13639" y="825"/>
                  </a:cubicBezTo>
                  <a:cubicBezTo>
                    <a:pt x="12561" y="1511"/>
                    <a:pt x="11588" y="4039"/>
                    <a:pt x="10969" y="6012"/>
                  </a:cubicBezTo>
                  <a:cubicBezTo>
                    <a:pt x="9278" y="5313"/>
                    <a:pt x="7062" y="4475"/>
                    <a:pt x="5990" y="4475"/>
                  </a:cubicBezTo>
                  <a:cubicBezTo>
                    <a:pt x="5919" y="4475"/>
                    <a:pt x="5852" y="4479"/>
                    <a:pt x="5791" y="4487"/>
                  </a:cubicBezTo>
                  <a:cubicBezTo>
                    <a:pt x="4198" y="4690"/>
                    <a:pt x="0" y="6797"/>
                    <a:pt x="0" y="6797"/>
                  </a:cubicBezTo>
                  <a:lnTo>
                    <a:pt x="1729" y="6869"/>
                  </a:lnTo>
                  <a:lnTo>
                    <a:pt x="3340" y="6268"/>
                  </a:lnTo>
                  <a:lnTo>
                    <a:pt x="2973" y="6921"/>
                  </a:lnTo>
                  <a:lnTo>
                    <a:pt x="4874" y="7497"/>
                  </a:lnTo>
                  <a:lnTo>
                    <a:pt x="5912" y="7043"/>
                  </a:lnTo>
                  <a:lnTo>
                    <a:pt x="5912" y="7043"/>
                  </a:lnTo>
                  <a:lnTo>
                    <a:pt x="5750" y="8250"/>
                  </a:lnTo>
                  <a:lnTo>
                    <a:pt x="7558" y="8367"/>
                  </a:lnTo>
                  <a:cubicBezTo>
                    <a:pt x="6400" y="8657"/>
                    <a:pt x="5269" y="9071"/>
                    <a:pt x="4638" y="9649"/>
                  </a:cubicBezTo>
                  <a:cubicBezTo>
                    <a:pt x="2988" y="11159"/>
                    <a:pt x="1281" y="16854"/>
                    <a:pt x="1281" y="16854"/>
                  </a:cubicBezTo>
                  <a:lnTo>
                    <a:pt x="2469" y="15476"/>
                  </a:lnTo>
                  <a:lnTo>
                    <a:pt x="3265" y="12693"/>
                  </a:lnTo>
                  <a:lnTo>
                    <a:pt x="3622" y="14999"/>
                  </a:lnTo>
                  <a:lnTo>
                    <a:pt x="6600" y="14201"/>
                  </a:lnTo>
                  <a:lnTo>
                    <a:pt x="6149" y="11422"/>
                  </a:lnTo>
                  <a:lnTo>
                    <a:pt x="6149" y="11422"/>
                  </a:lnTo>
                  <a:lnTo>
                    <a:pt x="7538" y="13451"/>
                  </a:lnTo>
                  <a:lnTo>
                    <a:pt x="8579" y="12914"/>
                  </a:lnTo>
                  <a:lnTo>
                    <a:pt x="8438" y="10858"/>
                  </a:lnTo>
                  <a:lnTo>
                    <a:pt x="9371" y="12947"/>
                  </a:lnTo>
                  <a:lnTo>
                    <a:pt x="10727" y="10503"/>
                  </a:lnTo>
                  <a:lnTo>
                    <a:pt x="10727" y="10503"/>
                  </a:lnTo>
                  <a:cubicBezTo>
                    <a:pt x="10708" y="11110"/>
                    <a:pt x="10686" y="11827"/>
                    <a:pt x="10663" y="12630"/>
                  </a:cubicBezTo>
                  <a:cubicBezTo>
                    <a:pt x="10603" y="14585"/>
                    <a:pt x="10529" y="17056"/>
                    <a:pt x="10447" y="19732"/>
                  </a:cubicBezTo>
                  <a:cubicBezTo>
                    <a:pt x="10431" y="20236"/>
                    <a:pt x="10415" y="20748"/>
                    <a:pt x="10399" y="21266"/>
                  </a:cubicBezTo>
                  <a:cubicBezTo>
                    <a:pt x="11079" y="21189"/>
                    <a:pt x="11733" y="21096"/>
                    <a:pt x="12362" y="20987"/>
                  </a:cubicBezTo>
                  <a:lnTo>
                    <a:pt x="12373" y="20129"/>
                  </a:lnTo>
                  <a:lnTo>
                    <a:pt x="12458" y="12712"/>
                  </a:lnTo>
                  <a:lnTo>
                    <a:pt x="12479" y="10921"/>
                  </a:lnTo>
                  <a:lnTo>
                    <a:pt x="13710" y="13116"/>
                  </a:lnTo>
                  <a:lnTo>
                    <a:pt x="14630" y="11021"/>
                  </a:lnTo>
                  <a:lnTo>
                    <a:pt x="14502" y="13078"/>
                  </a:lnTo>
                  <a:lnTo>
                    <a:pt x="15548" y="13608"/>
                  </a:lnTo>
                  <a:lnTo>
                    <a:pt x="16924" y="11569"/>
                  </a:lnTo>
                  <a:lnTo>
                    <a:pt x="16488" y="14353"/>
                  </a:lnTo>
                  <a:lnTo>
                    <a:pt x="19471" y="15132"/>
                  </a:lnTo>
                  <a:lnTo>
                    <a:pt x="19813" y="12825"/>
                  </a:lnTo>
                  <a:lnTo>
                    <a:pt x="20626" y="15604"/>
                  </a:lnTo>
                  <a:lnTo>
                    <a:pt x="21824" y="16972"/>
                  </a:lnTo>
                  <a:cubicBezTo>
                    <a:pt x="21824" y="16972"/>
                    <a:pt x="20081" y="11287"/>
                    <a:pt x="18423" y="9788"/>
                  </a:cubicBezTo>
                  <a:cubicBezTo>
                    <a:pt x="17884" y="9299"/>
                    <a:pt x="17051" y="8965"/>
                    <a:pt x="16172" y="8736"/>
                  </a:cubicBezTo>
                  <a:lnTo>
                    <a:pt x="16172" y="8736"/>
                  </a:lnTo>
                  <a:lnTo>
                    <a:pt x="18493" y="8778"/>
                  </a:lnTo>
                  <a:lnTo>
                    <a:pt x="18430" y="7560"/>
                  </a:lnTo>
                  <a:lnTo>
                    <a:pt x="19426" y="8098"/>
                  </a:lnTo>
                  <a:lnTo>
                    <a:pt x="21369" y="7681"/>
                  </a:lnTo>
                  <a:lnTo>
                    <a:pt x="21059" y="7000"/>
                  </a:lnTo>
                  <a:lnTo>
                    <a:pt x="22614" y="7734"/>
                  </a:lnTo>
                  <a:lnTo>
                    <a:pt x="24345" y="7809"/>
                  </a:lnTo>
                  <a:cubicBezTo>
                    <a:pt x="24345" y="7809"/>
                    <a:pt x="20337" y="5361"/>
                    <a:pt x="18764" y="5027"/>
                  </a:cubicBezTo>
                  <a:cubicBezTo>
                    <a:pt x="18648" y="5002"/>
                    <a:pt x="18510" y="4991"/>
                    <a:pt x="18354" y="4991"/>
                  </a:cubicBezTo>
                  <a:cubicBezTo>
                    <a:pt x="17634" y="4991"/>
                    <a:pt x="16523" y="5233"/>
                    <a:pt x="15389" y="5545"/>
                  </a:cubicBezTo>
                  <a:lnTo>
                    <a:pt x="15488" y="5437"/>
                  </a:lnTo>
                  <a:lnTo>
                    <a:pt x="14437" y="3148"/>
                  </a:lnTo>
                  <a:lnTo>
                    <a:pt x="16448" y="4729"/>
                  </a:lnTo>
                  <a:lnTo>
                    <a:pt x="18253" y="1852"/>
                  </a:lnTo>
                  <a:lnTo>
                    <a:pt x="16579" y="558"/>
                  </a:lnTo>
                  <a:lnTo>
                    <a:pt x="16579" y="558"/>
                  </a:lnTo>
                  <a:lnTo>
                    <a:pt x="19084" y="804"/>
                  </a:lnTo>
                  <a:lnTo>
                    <a:pt x="20637" y="74"/>
                  </a:lnTo>
                  <a:cubicBezTo>
                    <a:pt x="20637" y="74"/>
                    <a:pt x="19739" y="1"/>
                    <a:pt x="18559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3006713" y="1367350"/>
              <a:ext cx="95275" cy="199675"/>
            </a:xfrm>
            <a:custGeom>
              <a:rect b="b" l="l" r="r" t="t"/>
              <a:pathLst>
                <a:path extrusionOk="0" h="7987" w="3811">
                  <a:moveTo>
                    <a:pt x="3809" y="5037"/>
                  </a:moveTo>
                  <a:lnTo>
                    <a:pt x="3083" y="4578"/>
                  </a:lnTo>
                  <a:lnTo>
                    <a:pt x="3627" y="5375"/>
                  </a:lnTo>
                  <a:lnTo>
                    <a:pt x="3811" y="5644"/>
                  </a:lnTo>
                  <a:lnTo>
                    <a:pt x="3811" y="6750"/>
                  </a:lnTo>
                  <a:lnTo>
                    <a:pt x="3716" y="6815"/>
                  </a:lnTo>
                  <a:lnTo>
                    <a:pt x="3152" y="7200"/>
                  </a:lnTo>
                  <a:lnTo>
                    <a:pt x="2656" y="7537"/>
                  </a:lnTo>
                  <a:lnTo>
                    <a:pt x="2656" y="7537"/>
                  </a:lnTo>
                  <a:lnTo>
                    <a:pt x="1999" y="7986"/>
                  </a:lnTo>
                  <a:lnTo>
                    <a:pt x="1805" y="7780"/>
                  </a:lnTo>
                  <a:lnTo>
                    <a:pt x="1772" y="7744"/>
                  </a:lnTo>
                  <a:lnTo>
                    <a:pt x="1275" y="7214"/>
                  </a:lnTo>
                  <a:lnTo>
                    <a:pt x="443" y="6327"/>
                  </a:lnTo>
                  <a:lnTo>
                    <a:pt x="100" y="5963"/>
                  </a:lnTo>
                  <a:lnTo>
                    <a:pt x="0" y="5856"/>
                  </a:lnTo>
                  <a:cubicBezTo>
                    <a:pt x="0" y="5856"/>
                    <a:pt x="109" y="5579"/>
                    <a:pt x="302" y="5142"/>
                  </a:cubicBezTo>
                  <a:cubicBezTo>
                    <a:pt x="899" y="3796"/>
                    <a:pt x="2291" y="937"/>
                    <a:pt x="3677" y="77"/>
                  </a:cubicBezTo>
                  <a:cubicBezTo>
                    <a:pt x="3719" y="52"/>
                    <a:pt x="3765" y="26"/>
                    <a:pt x="3811" y="0"/>
                  </a:cubicBezTo>
                  <a:lnTo>
                    <a:pt x="3811" y="5037"/>
                  </a:lnTo>
                  <a:close/>
                </a:path>
              </a:pathLst>
            </a:custGeom>
            <a:solidFill>
              <a:srgbClr val="F8E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2727063" y="1416200"/>
              <a:ext cx="375000" cy="437950"/>
            </a:xfrm>
            <a:custGeom>
              <a:rect b="b" l="l" r="r" t="t"/>
              <a:pathLst>
                <a:path extrusionOk="0" h="17518" w="15000">
                  <a:moveTo>
                    <a:pt x="14902" y="4859"/>
                  </a:moveTo>
                  <a:cubicBezTo>
                    <a:pt x="14169" y="4705"/>
                    <a:pt x="13588" y="4623"/>
                    <a:pt x="13382" y="4597"/>
                  </a:cubicBezTo>
                  <a:cubicBezTo>
                    <a:pt x="13331" y="4591"/>
                    <a:pt x="13303" y="4586"/>
                    <a:pt x="13303" y="4586"/>
                  </a:cubicBezTo>
                  <a:lnTo>
                    <a:pt x="13190" y="5039"/>
                  </a:lnTo>
                  <a:lnTo>
                    <a:pt x="12866" y="5136"/>
                  </a:lnTo>
                  <a:lnTo>
                    <a:pt x="12693" y="3924"/>
                  </a:lnTo>
                  <a:cubicBezTo>
                    <a:pt x="12693" y="3924"/>
                    <a:pt x="12635" y="3924"/>
                    <a:pt x="12531" y="3927"/>
                  </a:cubicBezTo>
                  <a:cubicBezTo>
                    <a:pt x="11590" y="3264"/>
                    <a:pt x="7530" y="259"/>
                    <a:pt x="6087" y="137"/>
                  </a:cubicBezTo>
                  <a:cubicBezTo>
                    <a:pt x="4501" y="0"/>
                    <a:pt x="1" y="1168"/>
                    <a:pt x="1" y="1168"/>
                  </a:cubicBezTo>
                  <a:lnTo>
                    <a:pt x="1660" y="1598"/>
                  </a:lnTo>
                  <a:lnTo>
                    <a:pt x="3344" y="1350"/>
                  </a:lnTo>
                  <a:lnTo>
                    <a:pt x="2852" y="1906"/>
                  </a:lnTo>
                  <a:lnTo>
                    <a:pt x="4572" y="2859"/>
                  </a:lnTo>
                  <a:lnTo>
                    <a:pt x="5672" y="2635"/>
                  </a:lnTo>
                  <a:lnTo>
                    <a:pt x="5264" y="3771"/>
                  </a:lnTo>
                  <a:lnTo>
                    <a:pt x="8205" y="4606"/>
                  </a:lnTo>
                  <a:cubicBezTo>
                    <a:pt x="7604" y="4810"/>
                    <a:pt x="7061" y="5080"/>
                    <a:pt x="6671" y="5428"/>
                  </a:cubicBezTo>
                  <a:cubicBezTo>
                    <a:pt x="5022" y="6905"/>
                    <a:pt x="3268" y="12525"/>
                    <a:pt x="3268" y="12525"/>
                  </a:cubicBezTo>
                  <a:lnTo>
                    <a:pt x="4461" y="11175"/>
                  </a:lnTo>
                  <a:lnTo>
                    <a:pt x="5279" y="8429"/>
                  </a:lnTo>
                  <a:lnTo>
                    <a:pt x="5608" y="10716"/>
                  </a:lnTo>
                  <a:lnTo>
                    <a:pt x="8565" y="9960"/>
                  </a:lnTo>
                  <a:lnTo>
                    <a:pt x="8149" y="7203"/>
                  </a:lnTo>
                  <a:lnTo>
                    <a:pt x="9502" y="9228"/>
                  </a:lnTo>
                  <a:lnTo>
                    <a:pt x="10539" y="8707"/>
                  </a:lnTo>
                  <a:lnTo>
                    <a:pt x="10422" y="6671"/>
                  </a:lnTo>
                  <a:lnTo>
                    <a:pt x="11321" y="8749"/>
                  </a:lnTo>
                  <a:lnTo>
                    <a:pt x="12329" y="7657"/>
                  </a:lnTo>
                  <a:cubicBezTo>
                    <a:pt x="12231" y="9914"/>
                    <a:pt x="12074" y="13535"/>
                    <a:pt x="11900" y="17517"/>
                  </a:cubicBezTo>
                  <a:cubicBezTo>
                    <a:pt x="12622" y="16498"/>
                    <a:pt x="13176" y="15474"/>
                    <a:pt x="13601" y="14500"/>
                  </a:cubicBezTo>
                  <a:lnTo>
                    <a:pt x="13751" y="8972"/>
                  </a:lnTo>
                  <a:lnTo>
                    <a:pt x="14166" y="9528"/>
                  </a:lnTo>
                  <a:lnTo>
                    <a:pt x="14999" y="8053"/>
                  </a:lnTo>
                  <a:lnTo>
                    <a:pt x="14999" y="4879"/>
                  </a:lnTo>
                  <a:cubicBezTo>
                    <a:pt x="14965" y="4873"/>
                    <a:pt x="14933" y="4866"/>
                    <a:pt x="14902" y="4859"/>
                  </a:cubicBezTo>
                  <a:close/>
                  <a:moveTo>
                    <a:pt x="9196" y="4330"/>
                  </a:moveTo>
                  <a:lnTo>
                    <a:pt x="9574" y="3648"/>
                  </a:lnTo>
                  <a:lnTo>
                    <a:pt x="9576" y="4251"/>
                  </a:lnTo>
                  <a:cubicBezTo>
                    <a:pt x="9449" y="4275"/>
                    <a:pt x="9323" y="4301"/>
                    <a:pt x="9196" y="433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1907813" y="1528000"/>
              <a:ext cx="618375" cy="516400"/>
            </a:xfrm>
            <a:custGeom>
              <a:rect b="b" l="l" r="r" t="t"/>
              <a:pathLst>
                <a:path extrusionOk="0" h="20656" w="24735">
                  <a:moveTo>
                    <a:pt x="24735" y="6967"/>
                  </a:moveTo>
                  <a:cubicBezTo>
                    <a:pt x="24735" y="6967"/>
                    <a:pt x="20433" y="5203"/>
                    <a:pt x="18845" y="5123"/>
                  </a:cubicBezTo>
                  <a:cubicBezTo>
                    <a:pt x="18124" y="5087"/>
                    <a:pt x="16668" y="5669"/>
                    <a:pt x="15259" y="6329"/>
                  </a:cubicBezTo>
                  <a:lnTo>
                    <a:pt x="15443" y="6050"/>
                  </a:lnTo>
                  <a:lnTo>
                    <a:pt x="14057" y="3976"/>
                  </a:lnTo>
                  <a:lnTo>
                    <a:pt x="16271" y="5207"/>
                  </a:lnTo>
                  <a:lnTo>
                    <a:pt x="17584" y="2111"/>
                  </a:lnTo>
                  <a:lnTo>
                    <a:pt x="15744" y="1109"/>
                  </a:lnTo>
                  <a:lnTo>
                    <a:pt x="18232" y="958"/>
                  </a:lnTo>
                  <a:lnTo>
                    <a:pt x="19637" y="0"/>
                  </a:lnTo>
                  <a:cubicBezTo>
                    <a:pt x="19637" y="0"/>
                    <a:pt x="14526" y="400"/>
                    <a:pt x="12912" y="1833"/>
                  </a:cubicBezTo>
                  <a:cubicBezTo>
                    <a:pt x="11692" y="2916"/>
                    <a:pt x="10806" y="5968"/>
                    <a:pt x="10445" y="7397"/>
                  </a:cubicBezTo>
                  <a:lnTo>
                    <a:pt x="10445" y="7397"/>
                  </a:lnTo>
                  <a:cubicBezTo>
                    <a:pt x="8686" y="6558"/>
                    <a:pt x="5723" y="5214"/>
                    <a:pt x="4606" y="5310"/>
                  </a:cubicBezTo>
                  <a:cubicBezTo>
                    <a:pt x="3565" y="5397"/>
                    <a:pt x="1378" y="6253"/>
                    <a:pt x="0" y="6831"/>
                  </a:cubicBezTo>
                  <a:cubicBezTo>
                    <a:pt x="45" y="7037"/>
                    <a:pt x="98" y="7251"/>
                    <a:pt x="155" y="7471"/>
                  </a:cubicBezTo>
                  <a:lnTo>
                    <a:pt x="487" y="7499"/>
                  </a:lnTo>
                  <a:lnTo>
                    <a:pt x="2105" y="6970"/>
                  </a:lnTo>
                  <a:lnTo>
                    <a:pt x="1715" y="7602"/>
                  </a:lnTo>
                  <a:lnTo>
                    <a:pt x="3573" y="8251"/>
                  </a:lnTo>
                  <a:lnTo>
                    <a:pt x="4620" y="7844"/>
                  </a:lnTo>
                  <a:lnTo>
                    <a:pt x="4408" y="9033"/>
                  </a:lnTo>
                  <a:lnTo>
                    <a:pt x="7450" y="9356"/>
                  </a:lnTo>
                  <a:cubicBezTo>
                    <a:pt x="6891" y="9660"/>
                    <a:pt x="6402" y="10017"/>
                    <a:pt x="6077" y="10427"/>
                  </a:cubicBezTo>
                  <a:cubicBezTo>
                    <a:pt x="5360" y="11332"/>
                    <a:pt x="4806" y="13354"/>
                    <a:pt x="4440" y="15081"/>
                  </a:cubicBezTo>
                  <a:cubicBezTo>
                    <a:pt x="4613" y="15257"/>
                    <a:pt x="4791" y="15432"/>
                    <a:pt x="4976" y="15606"/>
                  </a:cubicBezTo>
                  <a:lnTo>
                    <a:pt x="5214" y="13620"/>
                  </a:lnTo>
                  <a:lnTo>
                    <a:pt x="5926" y="15818"/>
                  </a:lnTo>
                  <a:lnTo>
                    <a:pt x="8711" y="14572"/>
                  </a:lnTo>
                  <a:lnTo>
                    <a:pt x="7834" y="11923"/>
                  </a:lnTo>
                  <a:lnTo>
                    <a:pt x="9510" y="13691"/>
                  </a:lnTo>
                  <a:lnTo>
                    <a:pt x="10444" y="13002"/>
                  </a:lnTo>
                  <a:lnTo>
                    <a:pt x="9982" y="11013"/>
                  </a:lnTo>
                  <a:lnTo>
                    <a:pt x="11223" y="12910"/>
                  </a:lnTo>
                  <a:lnTo>
                    <a:pt x="12050" y="11633"/>
                  </a:lnTo>
                  <a:cubicBezTo>
                    <a:pt x="12354" y="13865"/>
                    <a:pt x="12806" y="17193"/>
                    <a:pt x="13207" y="20164"/>
                  </a:cubicBezTo>
                  <a:cubicBezTo>
                    <a:pt x="13800" y="20344"/>
                    <a:pt x="14419" y="20508"/>
                    <a:pt x="15066" y="20655"/>
                  </a:cubicBezTo>
                  <a:lnTo>
                    <a:pt x="13765" y="12821"/>
                  </a:lnTo>
                  <a:lnTo>
                    <a:pt x="13765" y="12821"/>
                  </a:lnTo>
                  <a:lnTo>
                    <a:pt x="14160" y="13197"/>
                  </a:lnTo>
                  <a:lnTo>
                    <a:pt x="14923" y="11065"/>
                  </a:lnTo>
                  <a:lnTo>
                    <a:pt x="14939" y="13105"/>
                  </a:lnTo>
                  <a:lnTo>
                    <a:pt x="16007" y="13556"/>
                  </a:lnTo>
                  <a:lnTo>
                    <a:pt x="17225" y="11447"/>
                  </a:lnTo>
                  <a:lnTo>
                    <a:pt x="16989" y="14225"/>
                  </a:lnTo>
                  <a:lnTo>
                    <a:pt x="19989" y="14788"/>
                  </a:lnTo>
                  <a:lnTo>
                    <a:pt x="20168" y="12486"/>
                  </a:lnTo>
                  <a:lnTo>
                    <a:pt x="21163" y="15173"/>
                  </a:lnTo>
                  <a:lnTo>
                    <a:pt x="22442" y="16444"/>
                  </a:lnTo>
                  <a:cubicBezTo>
                    <a:pt x="22442" y="16444"/>
                    <a:pt x="20327" y="10949"/>
                    <a:pt x="18586" y="9584"/>
                  </a:cubicBezTo>
                  <a:cubicBezTo>
                    <a:pt x="18316" y="9371"/>
                    <a:pt x="17983" y="9200"/>
                    <a:pt x="17613" y="9058"/>
                  </a:cubicBezTo>
                  <a:lnTo>
                    <a:pt x="19173" y="8838"/>
                  </a:lnTo>
                  <a:lnTo>
                    <a:pt x="18921" y="7658"/>
                  </a:lnTo>
                  <a:lnTo>
                    <a:pt x="19980" y="8028"/>
                  </a:lnTo>
                  <a:lnTo>
                    <a:pt x="21815" y="7315"/>
                  </a:lnTo>
                  <a:lnTo>
                    <a:pt x="21404" y="6699"/>
                  </a:lnTo>
                  <a:lnTo>
                    <a:pt x="23039" y="7171"/>
                  </a:lnTo>
                  <a:close/>
                  <a:moveTo>
                    <a:pt x="14214" y="6837"/>
                  </a:moveTo>
                  <a:cubicBezTo>
                    <a:pt x="14058" y="6913"/>
                    <a:pt x="13909" y="6990"/>
                    <a:pt x="13763" y="7065"/>
                  </a:cubicBezTo>
                  <a:lnTo>
                    <a:pt x="13091" y="6372"/>
                  </a:lnTo>
                  <a:close/>
                  <a:moveTo>
                    <a:pt x="8381" y="8914"/>
                  </a:moveTo>
                  <a:lnTo>
                    <a:pt x="8642" y="8178"/>
                  </a:lnTo>
                  <a:lnTo>
                    <a:pt x="8743" y="8771"/>
                  </a:lnTo>
                  <a:cubicBezTo>
                    <a:pt x="8622" y="8814"/>
                    <a:pt x="8501" y="8863"/>
                    <a:pt x="8381" y="8914"/>
                  </a:cubicBezTo>
                  <a:close/>
                  <a:moveTo>
                    <a:pt x="14859" y="8514"/>
                  </a:moveTo>
                  <a:lnTo>
                    <a:pt x="14912" y="8129"/>
                  </a:lnTo>
                  <a:lnTo>
                    <a:pt x="15067" y="8532"/>
                  </a:lnTo>
                  <a:cubicBezTo>
                    <a:pt x="15001" y="8526"/>
                    <a:pt x="14928" y="8519"/>
                    <a:pt x="14859" y="851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2035363" y="780700"/>
              <a:ext cx="145775" cy="238375"/>
            </a:xfrm>
            <a:custGeom>
              <a:rect b="b" l="l" r="r" t="t"/>
              <a:pathLst>
                <a:path extrusionOk="0" h="9535" w="5831">
                  <a:moveTo>
                    <a:pt x="588" y="0"/>
                  </a:moveTo>
                  <a:cubicBezTo>
                    <a:pt x="415" y="0"/>
                    <a:pt x="275" y="54"/>
                    <a:pt x="165" y="163"/>
                  </a:cubicBezTo>
                  <a:cubicBezTo>
                    <a:pt x="55" y="273"/>
                    <a:pt x="0" y="404"/>
                    <a:pt x="0" y="558"/>
                  </a:cubicBezTo>
                  <a:lnTo>
                    <a:pt x="0" y="8977"/>
                  </a:lnTo>
                  <a:cubicBezTo>
                    <a:pt x="0" y="9131"/>
                    <a:pt x="53" y="9262"/>
                    <a:pt x="158" y="9372"/>
                  </a:cubicBezTo>
                  <a:cubicBezTo>
                    <a:pt x="262" y="9482"/>
                    <a:pt x="396" y="9535"/>
                    <a:pt x="560" y="9535"/>
                  </a:cubicBezTo>
                  <a:lnTo>
                    <a:pt x="5272" y="9535"/>
                  </a:lnTo>
                  <a:cubicBezTo>
                    <a:pt x="5427" y="9535"/>
                    <a:pt x="5558" y="9486"/>
                    <a:pt x="5666" y="9386"/>
                  </a:cubicBezTo>
                  <a:cubicBezTo>
                    <a:pt x="5776" y="9287"/>
                    <a:pt x="5831" y="9159"/>
                    <a:pt x="5831" y="9005"/>
                  </a:cubicBezTo>
                  <a:cubicBezTo>
                    <a:pt x="5831" y="8850"/>
                    <a:pt x="5776" y="8721"/>
                    <a:pt x="5666" y="8616"/>
                  </a:cubicBezTo>
                  <a:cubicBezTo>
                    <a:pt x="5558" y="8512"/>
                    <a:pt x="5427" y="8461"/>
                    <a:pt x="5272" y="8461"/>
                  </a:cubicBezTo>
                  <a:lnTo>
                    <a:pt x="5272" y="8458"/>
                  </a:lnTo>
                  <a:lnTo>
                    <a:pt x="1146" y="8458"/>
                  </a:lnTo>
                  <a:lnTo>
                    <a:pt x="1146" y="558"/>
                  </a:lnTo>
                  <a:cubicBezTo>
                    <a:pt x="1146" y="404"/>
                    <a:pt x="1092" y="273"/>
                    <a:pt x="982" y="163"/>
                  </a:cubicBezTo>
                  <a:cubicBezTo>
                    <a:pt x="873" y="54"/>
                    <a:pt x="742" y="0"/>
                    <a:pt x="588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2220013" y="780700"/>
              <a:ext cx="149150" cy="238325"/>
            </a:xfrm>
            <a:custGeom>
              <a:rect b="b" l="l" r="r" t="t"/>
              <a:pathLst>
                <a:path extrusionOk="0" h="9533" w="5966">
                  <a:moveTo>
                    <a:pt x="556" y="0"/>
                  </a:moveTo>
                  <a:cubicBezTo>
                    <a:pt x="401" y="0"/>
                    <a:pt x="272" y="56"/>
                    <a:pt x="163" y="160"/>
                  </a:cubicBezTo>
                  <a:cubicBezTo>
                    <a:pt x="53" y="270"/>
                    <a:pt x="1" y="399"/>
                    <a:pt x="1" y="555"/>
                  </a:cubicBezTo>
                  <a:lnTo>
                    <a:pt x="1" y="8974"/>
                  </a:lnTo>
                  <a:cubicBezTo>
                    <a:pt x="1" y="9129"/>
                    <a:pt x="53" y="9259"/>
                    <a:pt x="163" y="9368"/>
                  </a:cubicBezTo>
                  <a:cubicBezTo>
                    <a:pt x="273" y="9478"/>
                    <a:pt x="404" y="9532"/>
                    <a:pt x="559" y="9532"/>
                  </a:cubicBezTo>
                  <a:lnTo>
                    <a:pt x="5407" y="9532"/>
                  </a:lnTo>
                  <a:cubicBezTo>
                    <a:pt x="5562" y="9532"/>
                    <a:pt x="5691" y="9483"/>
                    <a:pt x="5801" y="9382"/>
                  </a:cubicBezTo>
                  <a:cubicBezTo>
                    <a:pt x="5911" y="9283"/>
                    <a:pt x="5966" y="9156"/>
                    <a:pt x="5966" y="9002"/>
                  </a:cubicBezTo>
                  <a:cubicBezTo>
                    <a:pt x="5966" y="8866"/>
                    <a:pt x="5911" y="8744"/>
                    <a:pt x="5801" y="8634"/>
                  </a:cubicBezTo>
                  <a:cubicBezTo>
                    <a:pt x="5691" y="8525"/>
                    <a:pt x="5562" y="8470"/>
                    <a:pt x="5407" y="8470"/>
                  </a:cubicBezTo>
                  <a:lnTo>
                    <a:pt x="1143" y="8470"/>
                  </a:lnTo>
                  <a:lnTo>
                    <a:pt x="1143" y="5175"/>
                  </a:lnTo>
                  <a:lnTo>
                    <a:pt x="4792" y="5175"/>
                  </a:lnTo>
                  <a:cubicBezTo>
                    <a:pt x="4947" y="5175"/>
                    <a:pt x="5078" y="5127"/>
                    <a:pt x="5188" y="5031"/>
                  </a:cubicBezTo>
                  <a:cubicBezTo>
                    <a:pt x="5298" y="4938"/>
                    <a:pt x="5350" y="4813"/>
                    <a:pt x="5350" y="4657"/>
                  </a:cubicBezTo>
                  <a:cubicBezTo>
                    <a:pt x="5350" y="4494"/>
                    <a:pt x="5298" y="4363"/>
                    <a:pt x="5188" y="4263"/>
                  </a:cubicBezTo>
                  <a:cubicBezTo>
                    <a:pt x="5078" y="4163"/>
                    <a:pt x="4947" y="4113"/>
                    <a:pt x="4792" y="4113"/>
                  </a:cubicBezTo>
                  <a:lnTo>
                    <a:pt x="1142" y="4113"/>
                  </a:lnTo>
                  <a:lnTo>
                    <a:pt x="1142" y="1062"/>
                  </a:lnTo>
                  <a:lnTo>
                    <a:pt x="5405" y="1062"/>
                  </a:lnTo>
                  <a:cubicBezTo>
                    <a:pt x="5559" y="1062"/>
                    <a:pt x="5690" y="1015"/>
                    <a:pt x="5800" y="919"/>
                  </a:cubicBezTo>
                  <a:cubicBezTo>
                    <a:pt x="5910" y="824"/>
                    <a:pt x="5963" y="700"/>
                    <a:pt x="5963" y="544"/>
                  </a:cubicBezTo>
                  <a:cubicBezTo>
                    <a:pt x="5963" y="390"/>
                    <a:pt x="5910" y="262"/>
                    <a:pt x="5800" y="157"/>
                  </a:cubicBezTo>
                  <a:cubicBezTo>
                    <a:pt x="5690" y="53"/>
                    <a:pt x="5559" y="0"/>
                    <a:pt x="5405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2395313" y="780725"/>
              <a:ext cx="186300" cy="238350"/>
            </a:xfrm>
            <a:custGeom>
              <a:rect b="b" l="l" r="r" t="t"/>
              <a:pathLst>
                <a:path extrusionOk="0" h="9534" w="7452">
                  <a:moveTo>
                    <a:pt x="560" y="0"/>
                  </a:moveTo>
                  <a:cubicBezTo>
                    <a:pt x="404" y="0"/>
                    <a:pt x="274" y="48"/>
                    <a:pt x="164" y="144"/>
                  </a:cubicBezTo>
                  <a:cubicBezTo>
                    <a:pt x="54" y="237"/>
                    <a:pt x="0" y="362"/>
                    <a:pt x="0" y="517"/>
                  </a:cubicBezTo>
                  <a:cubicBezTo>
                    <a:pt x="0" y="673"/>
                    <a:pt x="54" y="799"/>
                    <a:pt x="164" y="898"/>
                  </a:cubicBezTo>
                  <a:cubicBezTo>
                    <a:pt x="274" y="997"/>
                    <a:pt x="404" y="1048"/>
                    <a:pt x="560" y="1048"/>
                  </a:cubicBezTo>
                  <a:lnTo>
                    <a:pt x="3148" y="1048"/>
                  </a:lnTo>
                  <a:lnTo>
                    <a:pt x="3148" y="8976"/>
                  </a:lnTo>
                  <a:cubicBezTo>
                    <a:pt x="3148" y="9130"/>
                    <a:pt x="3200" y="9261"/>
                    <a:pt x="3304" y="9371"/>
                  </a:cubicBezTo>
                  <a:cubicBezTo>
                    <a:pt x="3409" y="9481"/>
                    <a:pt x="3548" y="9534"/>
                    <a:pt x="3720" y="9534"/>
                  </a:cubicBezTo>
                  <a:cubicBezTo>
                    <a:pt x="3893" y="9534"/>
                    <a:pt x="4033" y="9481"/>
                    <a:pt x="4143" y="9371"/>
                  </a:cubicBezTo>
                  <a:cubicBezTo>
                    <a:pt x="4252" y="9261"/>
                    <a:pt x="4306" y="9130"/>
                    <a:pt x="4306" y="8976"/>
                  </a:cubicBezTo>
                  <a:lnTo>
                    <a:pt x="4306" y="1048"/>
                  </a:lnTo>
                  <a:lnTo>
                    <a:pt x="6894" y="1048"/>
                  </a:lnTo>
                  <a:cubicBezTo>
                    <a:pt x="7048" y="1048"/>
                    <a:pt x="7179" y="1001"/>
                    <a:pt x="7289" y="905"/>
                  </a:cubicBezTo>
                  <a:cubicBezTo>
                    <a:pt x="7397" y="812"/>
                    <a:pt x="7452" y="687"/>
                    <a:pt x="7452" y="531"/>
                  </a:cubicBezTo>
                  <a:cubicBezTo>
                    <a:pt x="7452" y="378"/>
                    <a:pt x="7397" y="250"/>
                    <a:pt x="7289" y="151"/>
                  </a:cubicBezTo>
                  <a:cubicBezTo>
                    <a:pt x="7179" y="52"/>
                    <a:pt x="7048" y="0"/>
                    <a:pt x="6894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2604838" y="778400"/>
              <a:ext cx="47975" cy="70125"/>
            </a:xfrm>
            <a:custGeom>
              <a:rect b="b" l="l" r="r" t="t"/>
              <a:pathLst>
                <a:path extrusionOk="0" h="2805" w="1919">
                  <a:moveTo>
                    <a:pt x="954" y="0"/>
                  </a:moveTo>
                  <a:cubicBezTo>
                    <a:pt x="808" y="0"/>
                    <a:pt x="661" y="34"/>
                    <a:pt x="517" y="96"/>
                  </a:cubicBezTo>
                  <a:cubicBezTo>
                    <a:pt x="372" y="160"/>
                    <a:pt x="252" y="245"/>
                    <a:pt x="156" y="355"/>
                  </a:cubicBezTo>
                  <a:cubicBezTo>
                    <a:pt x="60" y="462"/>
                    <a:pt x="9" y="586"/>
                    <a:pt x="0" y="722"/>
                  </a:cubicBezTo>
                  <a:cubicBezTo>
                    <a:pt x="0" y="831"/>
                    <a:pt x="21" y="919"/>
                    <a:pt x="60" y="981"/>
                  </a:cubicBezTo>
                  <a:cubicBezTo>
                    <a:pt x="102" y="1044"/>
                    <a:pt x="158" y="1094"/>
                    <a:pt x="231" y="1130"/>
                  </a:cubicBezTo>
                  <a:cubicBezTo>
                    <a:pt x="276" y="1094"/>
                    <a:pt x="334" y="1068"/>
                    <a:pt x="401" y="1050"/>
                  </a:cubicBezTo>
                  <a:cubicBezTo>
                    <a:pt x="471" y="1030"/>
                    <a:pt x="536" y="1022"/>
                    <a:pt x="600" y="1022"/>
                  </a:cubicBezTo>
                  <a:cubicBezTo>
                    <a:pt x="710" y="1022"/>
                    <a:pt x="798" y="1058"/>
                    <a:pt x="866" y="1130"/>
                  </a:cubicBezTo>
                  <a:cubicBezTo>
                    <a:pt x="934" y="1204"/>
                    <a:pt x="969" y="1285"/>
                    <a:pt x="969" y="1375"/>
                  </a:cubicBezTo>
                  <a:cubicBezTo>
                    <a:pt x="969" y="1512"/>
                    <a:pt x="934" y="1637"/>
                    <a:pt x="866" y="1750"/>
                  </a:cubicBezTo>
                  <a:cubicBezTo>
                    <a:pt x="796" y="1865"/>
                    <a:pt x="705" y="1954"/>
                    <a:pt x="586" y="2015"/>
                  </a:cubicBezTo>
                  <a:cubicBezTo>
                    <a:pt x="476" y="2070"/>
                    <a:pt x="365" y="2110"/>
                    <a:pt x="252" y="2138"/>
                  </a:cubicBezTo>
                  <a:cubicBezTo>
                    <a:pt x="139" y="2164"/>
                    <a:pt x="81" y="2259"/>
                    <a:pt x="81" y="2423"/>
                  </a:cubicBezTo>
                  <a:cubicBezTo>
                    <a:pt x="81" y="2558"/>
                    <a:pt x="123" y="2656"/>
                    <a:pt x="210" y="2715"/>
                  </a:cubicBezTo>
                  <a:cubicBezTo>
                    <a:pt x="297" y="2774"/>
                    <a:pt x="404" y="2805"/>
                    <a:pt x="531" y="2805"/>
                  </a:cubicBezTo>
                  <a:cubicBezTo>
                    <a:pt x="693" y="2805"/>
                    <a:pt x="858" y="2750"/>
                    <a:pt x="1020" y="2640"/>
                  </a:cubicBezTo>
                  <a:cubicBezTo>
                    <a:pt x="1185" y="2530"/>
                    <a:pt x="1334" y="2384"/>
                    <a:pt x="1470" y="2203"/>
                  </a:cubicBezTo>
                  <a:cubicBezTo>
                    <a:pt x="1605" y="2021"/>
                    <a:pt x="1715" y="1828"/>
                    <a:pt x="1797" y="1624"/>
                  </a:cubicBezTo>
                  <a:cubicBezTo>
                    <a:pt x="1879" y="1420"/>
                    <a:pt x="1918" y="1226"/>
                    <a:pt x="1918" y="1045"/>
                  </a:cubicBezTo>
                  <a:cubicBezTo>
                    <a:pt x="1918" y="710"/>
                    <a:pt x="1828" y="452"/>
                    <a:pt x="1647" y="273"/>
                  </a:cubicBezTo>
                  <a:cubicBezTo>
                    <a:pt x="1466" y="91"/>
                    <a:pt x="1235" y="0"/>
                    <a:pt x="954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680713" y="777350"/>
              <a:ext cx="166875" cy="245150"/>
            </a:xfrm>
            <a:custGeom>
              <a:rect b="b" l="l" r="r" t="t"/>
              <a:pathLst>
                <a:path extrusionOk="0" h="9806" w="6675">
                  <a:moveTo>
                    <a:pt x="3502" y="0"/>
                  </a:moveTo>
                  <a:cubicBezTo>
                    <a:pt x="2876" y="0"/>
                    <a:pt x="2319" y="109"/>
                    <a:pt x="1834" y="327"/>
                  </a:cubicBezTo>
                  <a:cubicBezTo>
                    <a:pt x="1347" y="546"/>
                    <a:pt x="969" y="847"/>
                    <a:pt x="697" y="1234"/>
                  </a:cubicBezTo>
                  <a:cubicBezTo>
                    <a:pt x="422" y="1619"/>
                    <a:pt x="287" y="2070"/>
                    <a:pt x="287" y="2589"/>
                  </a:cubicBezTo>
                  <a:cubicBezTo>
                    <a:pt x="287" y="3007"/>
                    <a:pt x="357" y="3366"/>
                    <a:pt x="498" y="3670"/>
                  </a:cubicBezTo>
                  <a:cubicBezTo>
                    <a:pt x="640" y="3975"/>
                    <a:pt x="839" y="4233"/>
                    <a:pt x="1097" y="4447"/>
                  </a:cubicBezTo>
                  <a:cubicBezTo>
                    <a:pt x="1358" y="4659"/>
                    <a:pt x="1661" y="4837"/>
                    <a:pt x="2012" y="4977"/>
                  </a:cubicBezTo>
                  <a:cubicBezTo>
                    <a:pt x="2361" y="5117"/>
                    <a:pt x="2745" y="5238"/>
                    <a:pt x="3163" y="5338"/>
                  </a:cubicBezTo>
                  <a:cubicBezTo>
                    <a:pt x="3635" y="5456"/>
                    <a:pt x="4051" y="5591"/>
                    <a:pt x="4408" y="5747"/>
                  </a:cubicBezTo>
                  <a:cubicBezTo>
                    <a:pt x="4767" y="5901"/>
                    <a:pt x="5049" y="6096"/>
                    <a:pt x="5253" y="6333"/>
                  </a:cubicBezTo>
                  <a:cubicBezTo>
                    <a:pt x="5456" y="6570"/>
                    <a:pt x="5559" y="6869"/>
                    <a:pt x="5559" y="7232"/>
                  </a:cubicBezTo>
                  <a:cubicBezTo>
                    <a:pt x="5559" y="7531"/>
                    <a:pt x="5465" y="7796"/>
                    <a:pt x="5274" y="8023"/>
                  </a:cubicBezTo>
                  <a:cubicBezTo>
                    <a:pt x="5083" y="8248"/>
                    <a:pt x="4830" y="8426"/>
                    <a:pt x="4511" y="8553"/>
                  </a:cubicBezTo>
                  <a:cubicBezTo>
                    <a:pt x="4193" y="8681"/>
                    <a:pt x="3835" y="8743"/>
                    <a:pt x="3434" y="8743"/>
                  </a:cubicBezTo>
                  <a:cubicBezTo>
                    <a:pt x="2916" y="8743"/>
                    <a:pt x="2450" y="8652"/>
                    <a:pt x="2038" y="8471"/>
                  </a:cubicBezTo>
                  <a:cubicBezTo>
                    <a:pt x="1624" y="8290"/>
                    <a:pt x="1241" y="8025"/>
                    <a:pt x="886" y="7682"/>
                  </a:cubicBezTo>
                  <a:cubicBezTo>
                    <a:pt x="786" y="7581"/>
                    <a:pt x="672" y="7531"/>
                    <a:pt x="545" y="7531"/>
                  </a:cubicBezTo>
                  <a:cubicBezTo>
                    <a:pt x="390" y="7531"/>
                    <a:pt x="261" y="7588"/>
                    <a:pt x="157" y="7702"/>
                  </a:cubicBezTo>
                  <a:cubicBezTo>
                    <a:pt x="52" y="7815"/>
                    <a:pt x="1" y="7946"/>
                    <a:pt x="1" y="8089"/>
                  </a:cubicBezTo>
                  <a:cubicBezTo>
                    <a:pt x="1" y="8180"/>
                    <a:pt x="22" y="8267"/>
                    <a:pt x="62" y="8350"/>
                  </a:cubicBezTo>
                  <a:cubicBezTo>
                    <a:pt x="101" y="8430"/>
                    <a:pt x="154" y="8498"/>
                    <a:pt x="218" y="8553"/>
                  </a:cubicBezTo>
                  <a:cubicBezTo>
                    <a:pt x="691" y="8987"/>
                    <a:pt x="1182" y="9306"/>
                    <a:pt x="1690" y="9506"/>
                  </a:cubicBezTo>
                  <a:cubicBezTo>
                    <a:pt x="2198" y="9704"/>
                    <a:pt x="2790" y="9805"/>
                    <a:pt x="3461" y="9805"/>
                  </a:cubicBezTo>
                  <a:cubicBezTo>
                    <a:pt x="4067" y="9805"/>
                    <a:pt x="4616" y="9693"/>
                    <a:pt x="5099" y="9466"/>
                  </a:cubicBezTo>
                  <a:cubicBezTo>
                    <a:pt x="5586" y="9240"/>
                    <a:pt x="5969" y="8931"/>
                    <a:pt x="6251" y="8540"/>
                  </a:cubicBezTo>
                  <a:cubicBezTo>
                    <a:pt x="6532" y="8151"/>
                    <a:pt x="6674" y="7705"/>
                    <a:pt x="6674" y="7206"/>
                  </a:cubicBezTo>
                  <a:cubicBezTo>
                    <a:pt x="6674" y="6735"/>
                    <a:pt x="6599" y="6336"/>
                    <a:pt x="6449" y="6014"/>
                  </a:cubicBezTo>
                  <a:cubicBezTo>
                    <a:pt x="6300" y="5693"/>
                    <a:pt x="6090" y="5427"/>
                    <a:pt x="5815" y="5218"/>
                  </a:cubicBezTo>
                  <a:cubicBezTo>
                    <a:pt x="5543" y="5009"/>
                    <a:pt x="5220" y="4835"/>
                    <a:pt x="4841" y="4693"/>
                  </a:cubicBezTo>
                  <a:cubicBezTo>
                    <a:pt x="4464" y="4553"/>
                    <a:pt x="4054" y="4429"/>
                    <a:pt x="3608" y="4320"/>
                  </a:cubicBezTo>
                  <a:cubicBezTo>
                    <a:pt x="3199" y="4212"/>
                    <a:pt x="2827" y="4087"/>
                    <a:pt x="2492" y="3946"/>
                  </a:cubicBezTo>
                  <a:cubicBezTo>
                    <a:pt x="2155" y="3805"/>
                    <a:pt x="1888" y="3625"/>
                    <a:pt x="1688" y="3402"/>
                  </a:cubicBezTo>
                  <a:cubicBezTo>
                    <a:pt x="1487" y="3181"/>
                    <a:pt x="1388" y="2895"/>
                    <a:pt x="1388" y="2550"/>
                  </a:cubicBezTo>
                  <a:cubicBezTo>
                    <a:pt x="1388" y="2243"/>
                    <a:pt x="1477" y="1978"/>
                    <a:pt x="1654" y="1761"/>
                  </a:cubicBezTo>
                  <a:cubicBezTo>
                    <a:pt x="1832" y="1541"/>
                    <a:pt x="2079" y="1371"/>
                    <a:pt x="2397" y="1249"/>
                  </a:cubicBezTo>
                  <a:cubicBezTo>
                    <a:pt x="2715" y="1126"/>
                    <a:pt x="3083" y="1065"/>
                    <a:pt x="3501" y="1065"/>
                  </a:cubicBezTo>
                  <a:cubicBezTo>
                    <a:pt x="3782" y="1065"/>
                    <a:pt x="4062" y="1104"/>
                    <a:pt x="4339" y="1186"/>
                  </a:cubicBezTo>
                  <a:cubicBezTo>
                    <a:pt x="4616" y="1268"/>
                    <a:pt x="4875" y="1378"/>
                    <a:pt x="5115" y="1513"/>
                  </a:cubicBezTo>
                  <a:cubicBezTo>
                    <a:pt x="5356" y="1650"/>
                    <a:pt x="5554" y="1804"/>
                    <a:pt x="5708" y="1977"/>
                  </a:cubicBezTo>
                  <a:cubicBezTo>
                    <a:pt x="5790" y="2041"/>
                    <a:pt x="5881" y="2071"/>
                    <a:pt x="5981" y="2071"/>
                  </a:cubicBezTo>
                  <a:cubicBezTo>
                    <a:pt x="6126" y="2071"/>
                    <a:pt x="6257" y="2014"/>
                    <a:pt x="6369" y="1902"/>
                  </a:cubicBezTo>
                  <a:cubicBezTo>
                    <a:pt x="6482" y="1789"/>
                    <a:pt x="6539" y="1668"/>
                    <a:pt x="6539" y="1541"/>
                  </a:cubicBezTo>
                  <a:cubicBezTo>
                    <a:pt x="6539" y="1367"/>
                    <a:pt x="6447" y="1196"/>
                    <a:pt x="6266" y="1023"/>
                  </a:cubicBezTo>
                  <a:cubicBezTo>
                    <a:pt x="5967" y="705"/>
                    <a:pt x="5569" y="454"/>
                    <a:pt x="5075" y="273"/>
                  </a:cubicBezTo>
                  <a:cubicBezTo>
                    <a:pt x="4581" y="91"/>
                    <a:pt x="4055" y="0"/>
                    <a:pt x="3502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015938" y="1058700"/>
              <a:ext cx="192800" cy="238350"/>
            </a:xfrm>
            <a:custGeom>
              <a:rect b="b" l="l" r="r" t="t"/>
              <a:pathLst>
                <a:path extrusionOk="0" h="9534" w="7712">
                  <a:moveTo>
                    <a:pt x="832" y="0"/>
                  </a:moveTo>
                  <a:cubicBezTo>
                    <a:pt x="595" y="0"/>
                    <a:pt x="398" y="70"/>
                    <a:pt x="239" y="210"/>
                  </a:cubicBezTo>
                  <a:cubicBezTo>
                    <a:pt x="80" y="351"/>
                    <a:pt x="1" y="540"/>
                    <a:pt x="1" y="777"/>
                  </a:cubicBezTo>
                  <a:cubicBezTo>
                    <a:pt x="1" y="1013"/>
                    <a:pt x="80" y="1204"/>
                    <a:pt x="239" y="1349"/>
                  </a:cubicBezTo>
                  <a:cubicBezTo>
                    <a:pt x="399" y="1494"/>
                    <a:pt x="595" y="1566"/>
                    <a:pt x="832" y="1566"/>
                  </a:cubicBezTo>
                  <a:lnTo>
                    <a:pt x="2972" y="1566"/>
                  </a:lnTo>
                  <a:lnTo>
                    <a:pt x="2972" y="8703"/>
                  </a:lnTo>
                  <a:cubicBezTo>
                    <a:pt x="2972" y="8939"/>
                    <a:pt x="3053" y="9137"/>
                    <a:pt x="3217" y="9296"/>
                  </a:cubicBezTo>
                  <a:cubicBezTo>
                    <a:pt x="3380" y="9454"/>
                    <a:pt x="3589" y="9534"/>
                    <a:pt x="3844" y="9534"/>
                  </a:cubicBezTo>
                  <a:cubicBezTo>
                    <a:pt x="4107" y="9534"/>
                    <a:pt x="4322" y="9456"/>
                    <a:pt x="4491" y="9296"/>
                  </a:cubicBezTo>
                  <a:cubicBezTo>
                    <a:pt x="4659" y="9136"/>
                    <a:pt x="4743" y="8939"/>
                    <a:pt x="4743" y="8703"/>
                  </a:cubicBezTo>
                  <a:lnTo>
                    <a:pt x="4743" y="1566"/>
                  </a:lnTo>
                  <a:lnTo>
                    <a:pt x="6879" y="1566"/>
                  </a:lnTo>
                  <a:cubicBezTo>
                    <a:pt x="7116" y="1566"/>
                    <a:pt x="7315" y="1496"/>
                    <a:pt x="7472" y="1356"/>
                  </a:cubicBezTo>
                  <a:cubicBezTo>
                    <a:pt x="7630" y="1215"/>
                    <a:pt x="7711" y="1027"/>
                    <a:pt x="7711" y="791"/>
                  </a:cubicBezTo>
                  <a:cubicBezTo>
                    <a:pt x="7711" y="554"/>
                    <a:pt x="7630" y="363"/>
                    <a:pt x="7472" y="217"/>
                  </a:cubicBezTo>
                  <a:cubicBezTo>
                    <a:pt x="7312" y="74"/>
                    <a:pt x="7116" y="0"/>
                    <a:pt x="6879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220613" y="1111375"/>
              <a:ext cx="118850" cy="185675"/>
            </a:xfrm>
            <a:custGeom>
              <a:rect b="b" l="l" r="r" t="t"/>
              <a:pathLst>
                <a:path extrusionOk="0" h="7427" w="4754">
                  <a:moveTo>
                    <a:pt x="3786" y="0"/>
                  </a:moveTo>
                  <a:cubicBezTo>
                    <a:pt x="3560" y="0"/>
                    <a:pt x="3332" y="28"/>
                    <a:pt x="3105" y="82"/>
                  </a:cubicBezTo>
                  <a:cubicBezTo>
                    <a:pt x="2878" y="135"/>
                    <a:pt x="2665" y="222"/>
                    <a:pt x="2465" y="334"/>
                  </a:cubicBezTo>
                  <a:cubicBezTo>
                    <a:pt x="2266" y="448"/>
                    <a:pt x="2086" y="588"/>
                    <a:pt x="1928" y="757"/>
                  </a:cubicBezTo>
                  <a:cubicBezTo>
                    <a:pt x="1816" y="876"/>
                    <a:pt x="1718" y="1008"/>
                    <a:pt x="1635" y="1151"/>
                  </a:cubicBezTo>
                  <a:lnTo>
                    <a:pt x="1635" y="1151"/>
                  </a:lnTo>
                  <a:lnTo>
                    <a:pt x="1635" y="969"/>
                  </a:lnTo>
                  <a:cubicBezTo>
                    <a:pt x="1635" y="732"/>
                    <a:pt x="1559" y="535"/>
                    <a:pt x="1404" y="376"/>
                  </a:cubicBezTo>
                  <a:cubicBezTo>
                    <a:pt x="1250" y="217"/>
                    <a:pt x="1055" y="138"/>
                    <a:pt x="819" y="138"/>
                  </a:cubicBezTo>
                  <a:cubicBezTo>
                    <a:pt x="582" y="138"/>
                    <a:pt x="387" y="217"/>
                    <a:pt x="231" y="376"/>
                  </a:cubicBezTo>
                  <a:cubicBezTo>
                    <a:pt x="77" y="536"/>
                    <a:pt x="0" y="732"/>
                    <a:pt x="0" y="969"/>
                  </a:cubicBezTo>
                  <a:lnTo>
                    <a:pt x="0" y="6596"/>
                  </a:lnTo>
                  <a:cubicBezTo>
                    <a:pt x="0" y="6832"/>
                    <a:pt x="77" y="7030"/>
                    <a:pt x="231" y="7189"/>
                  </a:cubicBezTo>
                  <a:cubicBezTo>
                    <a:pt x="387" y="7347"/>
                    <a:pt x="582" y="7427"/>
                    <a:pt x="819" y="7427"/>
                  </a:cubicBezTo>
                  <a:cubicBezTo>
                    <a:pt x="1054" y="7427"/>
                    <a:pt x="1250" y="7349"/>
                    <a:pt x="1402" y="7185"/>
                  </a:cubicBezTo>
                  <a:cubicBezTo>
                    <a:pt x="1558" y="7024"/>
                    <a:pt x="1634" y="6828"/>
                    <a:pt x="1634" y="6592"/>
                  </a:cubicBezTo>
                  <a:lnTo>
                    <a:pt x="1634" y="3363"/>
                  </a:lnTo>
                  <a:cubicBezTo>
                    <a:pt x="1634" y="3036"/>
                    <a:pt x="1676" y="2752"/>
                    <a:pt x="1762" y="2512"/>
                  </a:cubicBezTo>
                  <a:cubicBezTo>
                    <a:pt x="1850" y="2272"/>
                    <a:pt x="1963" y="2070"/>
                    <a:pt x="2103" y="1907"/>
                  </a:cubicBezTo>
                  <a:cubicBezTo>
                    <a:pt x="2245" y="1746"/>
                    <a:pt x="2398" y="1623"/>
                    <a:pt x="2567" y="1547"/>
                  </a:cubicBezTo>
                  <a:cubicBezTo>
                    <a:pt x="2735" y="1469"/>
                    <a:pt x="2901" y="1430"/>
                    <a:pt x="3063" y="1430"/>
                  </a:cubicBezTo>
                  <a:cubicBezTo>
                    <a:pt x="3244" y="1430"/>
                    <a:pt x="3407" y="1463"/>
                    <a:pt x="3548" y="1526"/>
                  </a:cubicBezTo>
                  <a:cubicBezTo>
                    <a:pt x="3688" y="1590"/>
                    <a:pt x="3846" y="1622"/>
                    <a:pt x="4017" y="1622"/>
                  </a:cubicBezTo>
                  <a:cubicBezTo>
                    <a:pt x="4200" y="1622"/>
                    <a:pt x="4367" y="1555"/>
                    <a:pt x="4522" y="1423"/>
                  </a:cubicBezTo>
                  <a:cubicBezTo>
                    <a:pt x="4676" y="1290"/>
                    <a:pt x="4753" y="1075"/>
                    <a:pt x="4753" y="776"/>
                  </a:cubicBezTo>
                  <a:cubicBezTo>
                    <a:pt x="4753" y="567"/>
                    <a:pt x="4660" y="386"/>
                    <a:pt x="4473" y="231"/>
                  </a:cubicBezTo>
                  <a:cubicBezTo>
                    <a:pt x="4287" y="77"/>
                    <a:pt x="4059" y="0"/>
                    <a:pt x="3786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2354063" y="1111450"/>
              <a:ext cx="178175" cy="189050"/>
            </a:xfrm>
            <a:custGeom>
              <a:rect b="b" l="l" r="r" t="t"/>
              <a:pathLst>
                <a:path extrusionOk="0" h="7562" w="7127">
                  <a:moveTo>
                    <a:pt x="3557" y="1499"/>
                  </a:moveTo>
                  <a:cubicBezTo>
                    <a:pt x="3958" y="1499"/>
                    <a:pt x="4307" y="1598"/>
                    <a:pt x="4606" y="1798"/>
                  </a:cubicBezTo>
                  <a:cubicBezTo>
                    <a:pt x="4905" y="1997"/>
                    <a:pt x="5139" y="2271"/>
                    <a:pt x="5308" y="2615"/>
                  </a:cubicBezTo>
                  <a:cubicBezTo>
                    <a:pt x="5476" y="2960"/>
                    <a:pt x="5560" y="3350"/>
                    <a:pt x="5560" y="3786"/>
                  </a:cubicBezTo>
                  <a:cubicBezTo>
                    <a:pt x="5560" y="4214"/>
                    <a:pt x="5476" y="4600"/>
                    <a:pt x="5308" y="4945"/>
                  </a:cubicBezTo>
                  <a:cubicBezTo>
                    <a:pt x="5141" y="5292"/>
                    <a:pt x="4905" y="5563"/>
                    <a:pt x="4606" y="5762"/>
                  </a:cubicBezTo>
                  <a:cubicBezTo>
                    <a:pt x="4307" y="5962"/>
                    <a:pt x="3958" y="6061"/>
                    <a:pt x="3557" y="6061"/>
                  </a:cubicBezTo>
                  <a:cubicBezTo>
                    <a:pt x="3167" y="6061"/>
                    <a:pt x="2823" y="5962"/>
                    <a:pt x="2523" y="5762"/>
                  </a:cubicBezTo>
                  <a:cubicBezTo>
                    <a:pt x="2224" y="5563"/>
                    <a:pt x="1990" y="5289"/>
                    <a:pt x="1821" y="4945"/>
                  </a:cubicBezTo>
                  <a:cubicBezTo>
                    <a:pt x="1653" y="4598"/>
                    <a:pt x="1569" y="4213"/>
                    <a:pt x="1569" y="3786"/>
                  </a:cubicBezTo>
                  <a:cubicBezTo>
                    <a:pt x="1569" y="3351"/>
                    <a:pt x="1653" y="2960"/>
                    <a:pt x="1821" y="2615"/>
                  </a:cubicBezTo>
                  <a:cubicBezTo>
                    <a:pt x="1988" y="2269"/>
                    <a:pt x="2224" y="1997"/>
                    <a:pt x="2523" y="1798"/>
                  </a:cubicBezTo>
                  <a:cubicBezTo>
                    <a:pt x="2822" y="1599"/>
                    <a:pt x="3166" y="1499"/>
                    <a:pt x="3557" y="1499"/>
                  </a:cubicBezTo>
                  <a:close/>
                  <a:moveTo>
                    <a:pt x="6310" y="0"/>
                  </a:moveTo>
                  <a:cubicBezTo>
                    <a:pt x="6073" y="0"/>
                    <a:pt x="5878" y="81"/>
                    <a:pt x="5721" y="238"/>
                  </a:cubicBezTo>
                  <a:cubicBezTo>
                    <a:pt x="5567" y="398"/>
                    <a:pt x="5490" y="596"/>
                    <a:pt x="5490" y="832"/>
                  </a:cubicBezTo>
                  <a:lnTo>
                    <a:pt x="5490" y="850"/>
                  </a:lnTo>
                  <a:lnTo>
                    <a:pt x="5490" y="850"/>
                  </a:lnTo>
                  <a:cubicBezTo>
                    <a:pt x="5410" y="776"/>
                    <a:pt x="5322" y="701"/>
                    <a:pt x="5224" y="628"/>
                  </a:cubicBezTo>
                  <a:cubicBezTo>
                    <a:pt x="4983" y="447"/>
                    <a:pt x="4701" y="298"/>
                    <a:pt x="4374" y="180"/>
                  </a:cubicBezTo>
                  <a:cubicBezTo>
                    <a:pt x="4047" y="61"/>
                    <a:pt x="3686" y="1"/>
                    <a:pt x="3297" y="1"/>
                  </a:cubicBezTo>
                  <a:cubicBezTo>
                    <a:pt x="2687" y="1"/>
                    <a:pt x="2134" y="164"/>
                    <a:pt x="1635" y="486"/>
                  </a:cubicBezTo>
                  <a:cubicBezTo>
                    <a:pt x="1135" y="807"/>
                    <a:pt x="739" y="1253"/>
                    <a:pt x="444" y="1820"/>
                  </a:cubicBezTo>
                  <a:cubicBezTo>
                    <a:pt x="150" y="2387"/>
                    <a:pt x="1" y="3042"/>
                    <a:pt x="1" y="3787"/>
                  </a:cubicBezTo>
                  <a:cubicBezTo>
                    <a:pt x="1" y="4523"/>
                    <a:pt x="147" y="5176"/>
                    <a:pt x="444" y="5742"/>
                  </a:cubicBezTo>
                  <a:cubicBezTo>
                    <a:pt x="739" y="6310"/>
                    <a:pt x="1141" y="6756"/>
                    <a:pt x="1649" y="7077"/>
                  </a:cubicBezTo>
                  <a:cubicBezTo>
                    <a:pt x="2158" y="7399"/>
                    <a:pt x="2726" y="7561"/>
                    <a:pt x="3352" y="7561"/>
                  </a:cubicBezTo>
                  <a:cubicBezTo>
                    <a:pt x="3696" y="7561"/>
                    <a:pt x="4016" y="7503"/>
                    <a:pt x="4313" y="7390"/>
                  </a:cubicBezTo>
                  <a:cubicBezTo>
                    <a:pt x="4606" y="7278"/>
                    <a:pt x="4864" y="7138"/>
                    <a:pt x="5081" y="6974"/>
                  </a:cubicBezTo>
                  <a:cubicBezTo>
                    <a:pt x="5243" y="6854"/>
                    <a:pt x="5380" y="6732"/>
                    <a:pt x="5491" y="6608"/>
                  </a:cubicBezTo>
                  <a:lnTo>
                    <a:pt x="5491" y="6608"/>
                  </a:lnTo>
                  <a:cubicBezTo>
                    <a:pt x="5495" y="6839"/>
                    <a:pt x="5571" y="7032"/>
                    <a:pt x="5724" y="7187"/>
                  </a:cubicBezTo>
                  <a:cubicBezTo>
                    <a:pt x="5878" y="7346"/>
                    <a:pt x="6073" y="7425"/>
                    <a:pt x="6310" y="7425"/>
                  </a:cubicBezTo>
                  <a:cubicBezTo>
                    <a:pt x="6546" y="7425"/>
                    <a:pt x="6741" y="7346"/>
                    <a:pt x="6896" y="7187"/>
                  </a:cubicBezTo>
                  <a:cubicBezTo>
                    <a:pt x="7050" y="7027"/>
                    <a:pt x="7127" y="6831"/>
                    <a:pt x="7127" y="6594"/>
                  </a:cubicBezTo>
                  <a:lnTo>
                    <a:pt x="7127" y="832"/>
                  </a:lnTo>
                  <a:cubicBezTo>
                    <a:pt x="7127" y="587"/>
                    <a:pt x="7050" y="387"/>
                    <a:pt x="6896" y="233"/>
                  </a:cubicBezTo>
                  <a:cubicBezTo>
                    <a:pt x="6741" y="77"/>
                    <a:pt x="6546" y="0"/>
                    <a:pt x="6310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2560513" y="1114850"/>
              <a:ext cx="170925" cy="182375"/>
            </a:xfrm>
            <a:custGeom>
              <a:rect b="b" l="l" r="r" t="t"/>
              <a:pathLst>
                <a:path extrusionOk="0" h="7295" w="6837">
                  <a:moveTo>
                    <a:pt x="803" y="0"/>
                  </a:moveTo>
                  <a:cubicBezTo>
                    <a:pt x="558" y="0"/>
                    <a:pt x="362" y="80"/>
                    <a:pt x="217" y="233"/>
                  </a:cubicBezTo>
                  <a:cubicBezTo>
                    <a:pt x="73" y="392"/>
                    <a:pt x="0" y="553"/>
                    <a:pt x="0" y="717"/>
                  </a:cubicBezTo>
                  <a:cubicBezTo>
                    <a:pt x="0" y="817"/>
                    <a:pt x="13" y="904"/>
                    <a:pt x="35" y="976"/>
                  </a:cubicBezTo>
                  <a:cubicBezTo>
                    <a:pt x="57" y="1050"/>
                    <a:pt x="77" y="1108"/>
                    <a:pt x="96" y="1154"/>
                  </a:cubicBezTo>
                  <a:lnTo>
                    <a:pt x="2629" y="6766"/>
                  </a:lnTo>
                  <a:cubicBezTo>
                    <a:pt x="2709" y="6958"/>
                    <a:pt x="2831" y="7098"/>
                    <a:pt x="2988" y="7189"/>
                  </a:cubicBezTo>
                  <a:cubicBezTo>
                    <a:pt x="3111" y="7259"/>
                    <a:pt x="3238" y="7294"/>
                    <a:pt x="3369" y="7294"/>
                  </a:cubicBezTo>
                  <a:cubicBezTo>
                    <a:pt x="3408" y="7294"/>
                    <a:pt x="3447" y="7291"/>
                    <a:pt x="3487" y="7285"/>
                  </a:cubicBezTo>
                  <a:cubicBezTo>
                    <a:pt x="3802" y="7265"/>
                    <a:pt x="4035" y="7093"/>
                    <a:pt x="4181" y="6766"/>
                  </a:cubicBezTo>
                  <a:lnTo>
                    <a:pt x="6728" y="1154"/>
                  </a:lnTo>
                  <a:cubicBezTo>
                    <a:pt x="6756" y="1092"/>
                    <a:pt x="6779" y="1023"/>
                    <a:pt x="6802" y="950"/>
                  </a:cubicBezTo>
                  <a:cubicBezTo>
                    <a:pt x="6825" y="879"/>
                    <a:pt x="6837" y="810"/>
                    <a:pt x="6837" y="746"/>
                  </a:cubicBezTo>
                  <a:cubicBezTo>
                    <a:pt x="6837" y="538"/>
                    <a:pt x="6767" y="364"/>
                    <a:pt x="6626" y="223"/>
                  </a:cubicBezTo>
                  <a:cubicBezTo>
                    <a:pt x="6486" y="83"/>
                    <a:pt x="6301" y="13"/>
                    <a:pt x="6075" y="13"/>
                  </a:cubicBezTo>
                  <a:cubicBezTo>
                    <a:pt x="6060" y="12"/>
                    <a:pt x="6044" y="12"/>
                    <a:pt x="6029" y="12"/>
                  </a:cubicBezTo>
                  <a:cubicBezTo>
                    <a:pt x="5726" y="12"/>
                    <a:pt x="5500" y="185"/>
                    <a:pt x="5353" y="531"/>
                  </a:cubicBezTo>
                  <a:lnTo>
                    <a:pt x="3490" y="4818"/>
                  </a:lnTo>
                  <a:lnTo>
                    <a:pt x="1608" y="517"/>
                  </a:lnTo>
                  <a:cubicBezTo>
                    <a:pt x="1534" y="344"/>
                    <a:pt x="1425" y="216"/>
                    <a:pt x="1281" y="129"/>
                  </a:cubicBezTo>
                  <a:cubicBezTo>
                    <a:pt x="1134" y="44"/>
                    <a:pt x="976" y="0"/>
                    <a:pt x="803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2751863" y="1111450"/>
              <a:ext cx="173800" cy="189050"/>
            </a:xfrm>
            <a:custGeom>
              <a:rect b="b" l="l" r="r" t="t"/>
              <a:pathLst>
                <a:path extrusionOk="0" h="7562" w="6952">
                  <a:moveTo>
                    <a:pt x="3504" y="1499"/>
                  </a:moveTo>
                  <a:cubicBezTo>
                    <a:pt x="3786" y="1499"/>
                    <a:pt x="4051" y="1562"/>
                    <a:pt x="4301" y="1683"/>
                  </a:cubicBezTo>
                  <a:cubicBezTo>
                    <a:pt x="4551" y="1807"/>
                    <a:pt x="4759" y="1972"/>
                    <a:pt x="4928" y="2181"/>
                  </a:cubicBezTo>
                  <a:cubicBezTo>
                    <a:pt x="5096" y="2390"/>
                    <a:pt x="5188" y="2626"/>
                    <a:pt x="5207" y="2888"/>
                  </a:cubicBezTo>
                  <a:lnTo>
                    <a:pt x="5207" y="2983"/>
                  </a:lnTo>
                  <a:lnTo>
                    <a:pt x="1639" y="2983"/>
                  </a:lnTo>
                  <a:cubicBezTo>
                    <a:pt x="1661" y="2870"/>
                    <a:pt x="1688" y="2765"/>
                    <a:pt x="1721" y="2669"/>
                  </a:cubicBezTo>
                  <a:cubicBezTo>
                    <a:pt x="1820" y="2379"/>
                    <a:pt x="1958" y="2148"/>
                    <a:pt x="2130" y="1975"/>
                  </a:cubicBezTo>
                  <a:cubicBezTo>
                    <a:pt x="2303" y="1802"/>
                    <a:pt x="2506" y="1681"/>
                    <a:pt x="2743" y="1608"/>
                  </a:cubicBezTo>
                  <a:cubicBezTo>
                    <a:pt x="2978" y="1535"/>
                    <a:pt x="3231" y="1499"/>
                    <a:pt x="3504" y="1499"/>
                  </a:cubicBezTo>
                  <a:close/>
                  <a:moveTo>
                    <a:pt x="3503" y="0"/>
                  </a:moveTo>
                  <a:cubicBezTo>
                    <a:pt x="2903" y="0"/>
                    <a:pt x="2335" y="156"/>
                    <a:pt x="1799" y="464"/>
                  </a:cubicBezTo>
                  <a:cubicBezTo>
                    <a:pt x="1263" y="771"/>
                    <a:pt x="829" y="1215"/>
                    <a:pt x="498" y="1791"/>
                  </a:cubicBezTo>
                  <a:cubicBezTo>
                    <a:pt x="166" y="2369"/>
                    <a:pt x="1" y="3065"/>
                    <a:pt x="1" y="3882"/>
                  </a:cubicBezTo>
                  <a:cubicBezTo>
                    <a:pt x="1" y="4582"/>
                    <a:pt x="153" y="5209"/>
                    <a:pt x="456" y="5762"/>
                  </a:cubicBezTo>
                  <a:cubicBezTo>
                    <a:pt x="761" y="6317"/>
                    <a:pt x="1198" y="6756"/>
                    <a:pt x="1764" y="7077"/>
                  </a:cubicBezTo>
                  <a:cubicBezTo>
                    <a:pt x="2332" y="7400"/>
                    <a:pt x="3001" y="7561"/>
                    <a:pt x="3774" y="7561"/>
                  </a:cubicBezTo>
                  <a:cubicBezTo>
                    <a:pt x="4228" y="7561"/>
                    <a:pt x="4669" y="7485"/>
                    <a:pt x="5100" y="7332"/>
                  </a:cubicBezTo>
                  <a:cubicBezTo>
                    <a:pt x="5528" y="7182"/>
                    <a:pt x="5859" y="7008"/>
                    <a:pt x="6095" y="6809"/>
                  </a:cubicBezTo>
                  <a:cubicBezTo>
                    <a:pt x="6349" y="6608"/>
                    <a:pt x="6475" y="6385"/>
                    <a:pt x="6475" y="6141"/>
                  </a:cubicBezTo>
                  <a:cubicBezTo>
                    <a:pt x="6475" y="5960"/>
                    <a:pt x="6410" y="5800"/>
                    <a:pt x="6278" y="5663"/>
                  </a:cubicBezTo>
                  <a:cubicBezTo>
                    <a:pt x="6145" y="5528"/>
                    <a:pt x="5980" y="5460"/>
                    <a:pt x="5779" y="5460"/>
                  </a:cubicBezTo>
                  <a:cubicBezTo>
                    <a:pt x="5636" y="5460"/>
                    <a:pt x="5480" y="5500"/>
                    <a:pt x="5317" y="5581"/>
                  </a:cubicBezTo>
                  <a:cubicBezTo>
                    <a:pt x="5216" y="5637"/>
                    <a:pt x="5104" y="5704"/>
                    <a:pt x="4983" y="5780"/>
                  </a:cubicBezTo>
                  <a:cubicBezTo>
                    <a:pt x="4859" y="5858"/>
                    <a:pt x="4699" y="5925"/>
                    <a:pt x="4499" y="5978"/>
                  </a:cubicBezTo>
                  <a:cubicBezTo>
                    <a:pt x="4300" y="6032"/>
                    <a:pt x="4031" y="6060"/>
                    <a:pt x="3696" y="6060"/>
                  </a:cubicBezTo>
                  <a:cubicBezTo>
                    <a:pt x="3333" y="6060"/>
                    <a:pt x="2989" y="5971"/>
                    <a:pt x="2667" y="5794"/>
                  </a:cubicBezTo>
                  <a:cubicBezTo>
                    <a:pt x="2346" y="5619"/>
                    <a:pt x="2082" y="5358"/>
                    <a:pt x="1878" y="5017"/>
                  </a:cubicBezTo>
                  <a:cubicBezTo>
                    <a:pt x="1759" y="4820"/>
                    <a:pt x="1674" y="4595"/>
                    <a:pt x="1625" y="4345"/>
                  </a:cubicBezTo>
                  <a:lnTo>
                    <a:pt x="6119" y="4345"/>
                  </a:lnTo>
                  <a:cubicBezTo>
                    <a:pt x="6336" y="4345"/>
                    <a:pt x="6528" y="4277"/>
                    <a:pt x="6691" y="4141"/>
                  </a:cubicBezTo>
                  <a:cubicBezTo>
                    <a:pt x="6855" y="4006"/>
                    <a:pt x="6942" y="3827"/>
                    <a:pt x="6951" y="3610"/>
                  </a:cubicBezTo>
                  <a:cubicBezTo>
                    <a:pt x="6951" y="3120"/>
                    <a:pt x="6857" y="2657"/>
                    <a:pt x="6670" y="2220"/>
                  </a:cubicBezTo>
                  <a:cubicBezTo>
                    <a:pt x="6485" y="1784"/>
                    <a:pt x="6232" y="1402"/>
                    <a:pt x="5914" y="1069"/>
                  </a:cubicBezTo>
                  <a:cubicBezTo>
                    <a:pt x="5597" y="738"/>
                    <a:pt x="5230" y="477"/>
                    <a:pt x="4818" y="285"/>
                  </a:cubicBezTo>
                  <a:cubicBezTo>
                    <a:pt x="4404" y="96"/>
                    <a:pt x="3966" y="0"/>
                    <a:pt x="3503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2962963" y="1045050"/>
              <a:ext cx="40900" cy="252050"/>
            </a:xfrm>
            <a:custGeom>
              <a:rect b="b" l="l" r="r" t="t"/>
              <a:pathLst>
                <a:path extrusionOk="0" h="10082" w="1636">
                  <a:moveTo>
                    <a:pt x="833" y="1"/>
                  </a:moveTo>
                  <a:cubicBezTo>
                    <a:pt x="596" y="1"/>
                    <a:pt x="397" y="80"/>
                    <a:pt x="240" y="239"/>
                  </a:cubicBezTo>
                  <a:cubicBezTo>
                    <a:pt x="81" y="399"/>
                    <a:pt x="1" y="595"/>
                    <a:pt x="1" y="831"/>
                  </a:cubicBezTo>
                  <a:lnTo>
                    <a:pt x="1" y="9250"/>
                  </a:lnTo>
                  <a:cubicBezTo>
                    <a:pt x="1" y="9487"/>
                    <a:pt x="77" y="9684"/>
                    <a:pt x="233" y="9843"/>
                  </a:cubicBezTo>
                  <a:cubicBezTo>
                    <a:pt x="388" y="10002"/>
                    <a:pt x="577" y="10081"/>
                    <a:pt x="805" y="10081"/>
                  </a:cubicBezTo>
                  <a:cubicBezTo>
                    <a:pt x="1042" y="10081"/>
                    <a:pt x="1239" y="10002"/>
                    <a:pt x="1398" y="9843"/>
                  </a:cubicBezTo>
                  <a:cubicBezTo>
                    <a:pt x="1557" y="9683"/>
                    <a:pt x="1636" y="9487"/>
                    <a:pt x="1636" y="9250"/>
                  </a:cubicBezTo>
                  <a:lnTo>
                    <a:pt x="1636" y="831"/>
                  </a:lnTo>
                  <a:cubicBezTo>
                    <a:pt x="1636" y="595"/>
                    <a:pt x="1562" y="397"/>
                    <a:pt x="1412" y="239"/>
                  </a:cubicBezTo>
                  <a:cubicBezTo>
                    <a:pt x="1263" y="80"/>
                    <a:pt x="1070" y="1"/>
                    <a:pt x="83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1898088" y="518350"/>
              <a:ext cx="1210000" cy="1548200"/>
            </a:xfrm>
            <a:custGeom>
              <a:rect b="b" l="l" r="r" t="t"/>
              <a:pathLst>
                <a:path extrusionOk="0" h="61928" w="48400">
                  <a:moveTo>
                    <a:pt x="48154" y="44408"/>
                  </a:moveTo>
                  <a:cubicBezTo>
                    <a:pt x="48154" y="44408"/>
                    <a:pt x="48193" y="47124"/>
                    <a:pt x="46756" y="50415"/>
                  </a:cubicBezTo>
                  <a:cubicBezTo>
                    <a:pt x="46331" y="51389"/>
                    <a:pt x="45776" y="52412"/>
                    <a:pt x="45056" y="53434"/>
                  </a:cubicBezTo>
                  <a:lnTo>
                    <a:pt x="45056" y="53434"/>
                  </a:lnTo>
                  <a:lnTo>
                    <a:pt x="45056" y="53434"/>
                  </a:lnTo>
                  <a:cubicBezTo>
                    <a:pt x="44150" y="54714"/>
                    <a:pt x="42977" y="55988"/>
                    <a:pt x="41461" y="57143"/>
                  </a:cubicBezTo>
                  <a:cubicBezTo>
                    <a:pt x="39442" y="58684"/>
                    <a:pt x="36813" y="60016"/>
                    <a:pt x="33392" y="60881"/>
                  </a:cubicBezTo>
                  <a:lnTo>
                    <a:pt x="33392" y="60881"/>
                  </a:lnTo>
                  <a:cubicBezTo>
                    <a:pt x="32640" y="61071"/>
                    <a:pt x="31850" y="61239"/>
                    <a:pt x="31019" y="61381"/>
                  </a:cubicBezTo>
                  <a:cubicBezTo>
                    <a:pt x="30387" y="61488"/>
                    <a:pt x="29733" y="61581"/>
                    <a:pt x="29057" y="61659"/>
                  </a:cubicBezTo>
                  <a:cubicBezTo>
                    <a:pt x="27527" y="61835"/>
                    <a:pt x="25876" y="61928"/>
                    <a:pt x="24095" y="61928"/>
                  </a:cubicBezTo>
                  <a:cubicBezTo>
                    <a:pt x="20778" y="61928"/>
                    <a:pt x="17920" y="61604"/>
                    <a:pt x="15455" y="61040"/>
                  </a:cubicBezTo>
                  <a:cubicBezTo>
                    <a:pt x="14808" y="60891"/>
                    <a:pt x="14189" y="60728"/>
                    <a:pt x="13596" y="60549"/>
                  </a:cubicBezTo>
                  <a:cubicBezTo>
                    <a:pt x="9970" y="59456"/>
                    <a:pt x="7313" y="57815"/>
                    <a:pt x="5366" y="55992"/>
                  </a:cubicBezTo>
                  <a:cubicBezTo>
                    <a:pt x="5181" y="55818"/>
                    <a:pt x="5003" y="55643"/>
                    <a:pt x="4830" y="55467"/>
                  </a:cubicBezTo>
                  <a:cubicBezTo>
                    <a:pt x="2311" y="52891"/>
                    <a:pt x="1114" y="50027"/>
                    <a:pt x="547" y="47860"/>
                  </a:cubicBezTo>
                  <a:cubicBezTo>
                    <a:pt x="488" y="47639"/>
                    <a:pt x="437" y="47424"/>
                    <a:pt x="391" y="47220"/>
                  </a:cubicBezTo>
                  <a:cubicBezTo>
                    <a:pt x="18" y="45534"/>
                    <a:pt x="33" y="44408"/>
                    <a:pt x="33" y="44408"/>
                  </a:cubicBezTo>
                  <a:lnTo>
                    <a:pt x="33" y="42358"/>
                  </a:lnTo>
                  <a:lnTo>
                    <a:pt x="33" y="22449"/>
                  </a:lnTo>
                  <a:lnTo>
                    <a:pt x="33" y="17521"/>
                  </a:lnTo>
                  <a:cubicBezTo>
                    <a:pt x="33" y="17521"/>
                    <a:pt x="1" y="15237"/>
                    <a:pt x="1105" y="12319"/>
                  </a:cubicBezTo>
                  <a:cubicBezTo>
                    <a:pt x="3056" y="7154"/>
                    <a:pt x="8564" y="0"/>
                    <a:pt x="24095" y="0"/>
                  </a:cubicBezTo>
                  <a:cubicBezTo>
                    <a:pt x="48399" y="0"/>
                    <a:pt x="48156" y="17522"/>
                    <a:pt x="48156" y="17522"/>
                  </a:cubicBezTo>
                  <a:lnTo>
                    <a:pt x="48156" y="22453"/>
                  </a:lnTo>
                  <a:lnTo>
                    <a:pt x="48156" y="43974"/>
                  </a:lnTo>
                  <a:cubicBezTo>
                    <a:pt x="48154" y="44253"/>
                    <a:pt x="48154" y="44408"/>
                    <a:pt x="48154" y="44408"/>
                  </a:cubicBezTo>
                  <a:close/>
                </a:path>
              </a:pathLst>
            </a:custGeom>
            <a:gradFill>
              <a:gsLst>
                <a:gs pos="0">
                  <a:srgbClr val="8686FA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40"/>
          <p:cNvSpPr/>
          <p:nvPr/>
        </p:nvSpPr>
        <p:spPr>
          <a:xfrm>
            <a:off x="7220825" y="2884400"/>
            <a:ext cx="1350900" cy="1361100"/>
          </a:xfrm>
          <a:prstGeom prst="ellipse">
            <a:avLst/>
          </a:prstGeom>
          <a:solidFill>
            <a:srgbClr val="FBFB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525" y="2944350"/>
            <a:ext cx="1213500" cy="121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13" name="Google Shape;4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8033">
            <a:off x="7409339" y="621476"/>
            <a:ext cx="973873" cy="1241438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/>
          <p:nvPr>
            <p:ph type="title"/>
          </p:nvPr>
        </p:nvSpPr>
        <p:spPr>
          <a:xfrm>
            <a:off x="714750" y="492375"/>
            <a:ext cx="77145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Team Working Agreement</a:t>
            </a:r>
            <a:endParaRPr sz="2600"/>
          </a:p>
        </p:txBody>
      </p:sp>
      <p:pic>
        <p:nvPicPr>
          <p:cNvPr id="723" name="Google Shape;7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250" y="1094463"/>
            <a:ext cx="3344774" cy="370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572" y="172423"/>
            <a:ext cx="1027500" cy="102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5" name="Google Shape;72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" y="1074613"/>
            <a:ext cx="3274657" cy="374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/>
          <p:nvPr>
            <p:ph type="title"/>
          </p:nvPr>
        </p:nvSpPr>
        <p:spPr>
          <a:xfrm>
            <a:off x="2037600" y="1921500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PERSONAS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1" name="Google Shape;731;p50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03</a:t>
            </a:r>
            <a:endParaRPr sz="5100"/>
          </a:p>
        </p:txBody>
      </p:sp>
      <p:sp>
        <p:nvSpPr>
          <p:cNvPr id="732" name="Google Shape;732;p50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0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1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1</a:t>
            </a:r>
            <a:endParaRPr/>
          </a:p>
        </p:txBody>
      </p:sp>
      <p:pic>
        <p:nvPicPr>
          <p:cNvPr id="740" name="Google Shape;7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950" y="1093650"/>
            <a:ext cx="6306101" cy="35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2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2</a:t>
            </a:r>
            <a:endParaRPr/>
          </a:p>
        </p:txBody>
      </p:sp>
      <p:pic>
        <p:nvPicPr>
          <p:cNvPr id="746" name="Google Shape;7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13" y="1043000"/>
            <a:ext cx="6386174" cy="35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3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3</a:t>
            </a:r>
            <a:endParaRPr/>
          </a:p>
        </p:txBody>
      </p:sp>
      <p:pic>
        <p:nvPicPr>
          <p:cNvPr id="752" name="Google Shape;7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63" y="1048525"/>
            <a:ext cx="6440074" cy="362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4"/>
          <p:cNvSpPr txBox="1"/>
          <p:nvPr>
            <p:ph type="title"/>
          </p:nvPr>
        </p:nvSpPr>
        <p:spPr>
          <a:xfrm>
            <a:off x="2037600" y="1921500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solidFill>
                  <a:schemeClr val="lt1"/>
                </a:solidFill>
              </a:rPr>
              <a:t>MINIMUM VIABLE PRODUCT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758" name="Google Shape;758;p54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04</a:t>
            </a:r>
            <a:endParaRPr sz="5100"/>
          </a:p>
        </p:txBody>
      </p:sp>
      <p:sp>
        <p:nvSpPr>
          <p:cNvPr id="759" name="Google Shape;759;p54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4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5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MINIMAL VIABLE PRODUCT (MVP)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67" name="Google Shape;767;p55"/>
          <p:cNvSpPr txBox="1"/>
          <p:nvPr/>
        </p:nvSpPr>
        <p:spPr>
          <a:xfrm>
            <a:off x="958625" y="1103450"/>
            <a:ext cx="78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8" name="Google Shape;768;p55"/>
          <p:cNvSpPr txBox="1"/>
          <p:nvPr/>
        </p:nvSpPr>
        <p:spPr>
          <a:xfrm>
            <a:off x="951900" y="1103450"/>
            <a:ext cx="7240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Mobile application with speech recording capability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Machine learning algorithm/API to break down individual spoken words, detect, and note incorrect pronunciations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Server with functionality to receive voice data and send back analyzed data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Server to host machine learning model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Steps: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69" name="Google Shape;769;p55"/>
          <p:cNvPicPr preferRelativeResize="0"/>
          <p:nvPr/>
        </p:nvPicPr>
        <p:blipFill rotWithShape="1">
          <a:blip r:embed="rId3">
            <a:alphaModFix/>
          </a:blip>
          <a:srcRect b="0" l="6586" r="2313" t="0"/>
          <a:stretch/>
        </p:blipFill>
        <p:spPr>
          <a:xfrm>
            <a:off x="1942950" y="2980342"/>
            <a:ext cx="6249149" cy="171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6"/>
          <p:cNvSpPr/>
          <p:nvPr/>
        </p:nvSpPr>
        <p:spPr>
          <a:xfrm>
            <a:off x="713236" y="1195350"/>
            <a:ext cx="4110300" cy="27528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6"/>
          <p:cNvSpPr txBox="1"/>
          <p:nvPr>
            <p:ph type="title"/>
          </p:nvPr>
        </p:nvSpPr>
        <p:spPr>
          <a:xfrm>
            <a:off x="1015763" y="1545000"/>
            <a:ext cx="350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APP LOGO</a:t>
            </a:r>
            <a:endParaRPr/>
          </a:p>
        </p:txBody>
      </p:sp>
      <p:sp>
        <p:nvSpPr>
          <p:cNvPr id="776" name="Google Shape;776;p56"/>
          <p:cNvSpPr txBox="1"/>
          <p:nvPr>
            <p:ph idx="1" type="subTitle"/>
          </p:nvPr>
        </p:nvSpPr>
        <p:spPr>
          <a:xfrm>
            <a:off x="1015763" y="2117700"/>
            <a:ext cx="35031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7336B"/>
              </a:buClr>
              <a:buSzPts val="1100"/>
              <a:buFont typeface="Arial"/>
              <a:buNone/>
            </a:pPr>
            <a:r>
              <a:rPr lang="en">
                <a:solidFill>
                  <a:srgbClr val="17336B"/>
                </a:solidFill>
                <a:latin typeface="Quicksand"/>
                <a:ea typeface="Quicksand"/>
                <a:cs typeface="Quicksand"/>
                <a:sym typeface="Quicksand"/>
              </a:rPr>
              <a:t>The name of the app is a combination of Language and guru. Blue will be the main theme of the application.</a:t>
            </a:r>
            <a:endParaRPr/>
          </a:p>
        </p:txBody>
      </p:sp>
      <p:pic>
        <p:nvPicPr>
          <p:cNvPr id="777" name="Google Shape;777;p56"/>
          <p:cNvPicPr preferRelativeResize="0"/>
          <p:nvPr/>
        </p:nvPicPr>
        <p:blipFill rotWithShape="1">
          <a:blip r:embed="rId3">
            <a:alphaModFix/>
          </a:blip>
          <a:srcRect b="8779" l="0" r="0" t="8787"/>
          <a:stretch/>
        </p:blipFill>
        <p:spPr>
          <a:xfrm>
            <a:off x="5092075" y="1195650"/>
            <a:ext cx="3338700" cy="2752200"/>
          </a:xfrm>
          <a:prstGeom prst="roundRect">
            <a:avLst>
              <a:gd fmla="val 10563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grpSp>
        <p:nvGrpSpPr>
          <p:cNvPr id="778" name="Google Shape;778;p56"/>
          <p:cNvGrpSpPr/>
          <p:nvPr/>
        </p:nvGrpSpPr>
        <p:grpSpPr>
          <a:xfrm rot="-385676">
            <a:off x="4316804" y="3506733"/>
            <a:ext cx="1167291" cy="914363"/>
            <a:chOff x="1936950" y="1743225"/>
            <a:chExt cx="1485025" cy="1154250"/>
          </a:xfrm>
        </p:grpSpPr>
        <p:sp>
          <p:nvSpPr>
            <p:cNvPr id="779" name="Google Shape;779;p56"/>
            <p:cNvSpPr/>
            <p:nvPr/>
          </p:nvSpPr>
          <p:spPr>
            <a:xfrm>
              <a:off x="1937050" y="1743275"/>
              <a:ext cx="1484925" cy="1153725"/>
            </a:xfrm>
            <a:custGeom>
              <a:rect b="b" l="l" r="r" t="t"/>
              <a:pathLst>
                <a:path extrusionOk="0" h="46149" w="59397">
                  <a:moveTo>
                    <a:pt x="16786" y="0"/>
                  </a:moveTo>
                  <a:cubicBezTo>
                    <a:pt x="16338" y="0"/>
                    <a:pt x="8138" y="112"/>
                    <a:pt x="3367" y="8247"/>
                  </a:cubicBezTo>
                  <a:cubicBezTo>
                    <a:pt x="1388" y="11619"/>
                    <a:pt x="1" y="16376"/>
                    <a:pt x="1" y="23076"/>
                  </a:cubicBezTo>
                  <a:cubicBezTo>
                    <a:pt x="1" y="23343"/>
                    <a:pt x="2" y="23607"/>
                    <a:pt x="8" y="23869"/>
                  </a:cubicBezTo>
                  <a:cubicBezTo>
                    <a:pt x="11" y="24024"/>
                    <a:pt x="12" y="24178"/>
                    <a:pt x="17" y="24331"/>
                  </a:cubicBezTo>
                  <a:cubicBezTo>
                    <a:pt x="63" y="26026"/>
                    <a:pt x="201" y="27586"/>
                    <a:pt x="417" y="29028"/>
                  </a:cubicBezTo>
                  <a:cubicBezTo>
                    <a:pt x="620" y="30392"/>
                    <a:pt x="893" y="31646"/>
                    <a:pt x="1224" y="32801"/>
                  </a:cubicBezTo>
                  <a:cubicBezTo>
                    <a:pt x="1708" y="34498"/>
                    <a:pt x="2318" y="35979"/>
                    <a:pt x="3011" y="37269"/>
                  </a:cubicBezTo>
                  <a:cubicBezTo>
                    <a:pt x="4088" y="39276"/>
                    <a:pt x="5370" y="40829"/>
                    <a:pt x="6713" y="42032"/>
                  </a:cubicBezTo>
                  <a:lnTo>
                    <a:pt x="6786" y="42096"/>
                  </a:lnTo>
                  <a:cubicBezTo>
                    <a:pt x="7255" y="42512"/>
                    <a:pt x="7732" y="42885"/>
                    <a:pt x="8209" y="43219"/>
                  </a:cubicBezTo>
                  <a:cubicBezTo>
                    <a:pt x="10063" y="44519"/>
                    <a:pt x="11928" y="45242"/>
                    <a:pt x="13445" y="45645"/>
                  </a:cubicBezTo>
                  <a:cubicBezTo>
                    <a:pt x="15282" y="46132"/>
                    <a:pt x="16611" y="46148"/>
                    <a:pt x="16786" y="46148"/>
                  </a:cubicBezTo>
                  <a:cubicBezTo>
                    <a:pt x="16800" y="46148"/>
                    <a:pt x="16806" y="46148"/>
                    <a:pt x="16806" y="46148"/>
                  </a:cubicBezTo>
                  <a:lnTo>
                    <a:pt x="42591" y="46148"/>
                  </a:lnTo>
                  <a:cubicBezTo>
                    <a:pt x="42591" y="46148"/>
                    <a:pt x="42598" y="46148"/>
                    <a:pt x="42610" y="46148"/>
                  </a:cubicBezTo>
                  <a:cubicBezTo>
                    <a:pt x="42778" y="46148"/>
                    <a:pt x="44029" y="46133"/>
                    <a:pt x="45778" y="45689"/>
                  </a:cubicBezTo>
                  <a:cubicBezTo>
                    <a:pt x="48828" y="44915"/>
                    <a:pt x="53395" y="42839"/>
                    <a:pt x="56386" y="37269"/>
                  </a:cubicBezTo>
                  <a:cubicBezTo>
                    <a:pt x="57544" y="35112"/>
                    <a:pt x="58467" y="32430"/>
                    <a:pt x="58971" y="29095"/>
                  </a:cubicBezTo>
                  <a:cubicBezTo>
                    <a:pt x="59040" y="28637"/>
                    <a:pt x="59102" y="28167"/>
                    <a:pt x="59156" y="27687"/>
                  </a:cubicBezTo>
                  <a:cubicBezTo>
                    <a:pt x="59271" y="26629"/>
                    <a:pt x="59348" y="25513"/>
                    <a:pt x="59380" y="24331"/>
                  </a:cubicBezTo>
                  <a:cubicBezTo>
                    <a:pt x="59383" y="24178"/>
                    <a:pt x="59387" y="24025"/>
                    <a:pt x="59390" y="23869"/>
                  </a:cubicBezTo>
                  <a:cubicBezTo>
                    <a:pt x="59395" y="23607"/>
                    <a:pt x="59397" y="23343"/>
                    <a:pt x="59397" y="23076"/>
                  </a:cubicBezTo>
                  <a:cubicBezTo>
                    <a:pt x="59394" y="16374"/>
                    <a:pt x="58005" y="11619"/>
                    <a:pt x="56026" y="8247"/>
                  </a:cubicBezTo>
                  <a:cubicBezTo>
                    <a:pt x="51256" y="112"/>
                    <a:pt x="43055" y="0"/>
                    <a:pt x="42608" y="0"/>
                  </a:cubicBezTo>
                  <a:cubicBezTo>
                    <a:pt x="42595" y="0"/>
                    <a:pt x="42588" y="0"/>
                    <a:pt x="42588" y="0"/>
                  </a:cubicBezTo>
                  <a:lnTo>
                    <a:pt x="16805" y="0"/>
                  </a:lnTo>
                  <a:cubicBezTo>
                    <a:pt x="16805" y="0"/>
                    <a:pt x="16798" y="0"/>
                    <a:pt x="1678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miter lim="1391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6"/>
            <p:cNvSpPr/>
            <p:nvPr/>
          </p:nvSpPr>
          <p:spPr>
            <a:xfrm>
              <a:off x="1936950" y="1743225"/>
              <a:ext cx="1484950" cy="1153775"/>
            </a:xfrm>
            <a:custGeom>
              <a:rect b="b" l="l" r="r" t="t"/>
              <a:pathLst>
                <a:path extrusionOk="0" h="46151" w="59398">
                  <a:moveTo>
                    <a:pt x="16786" y="1"/>
                  </a:moveTo>
                  <a:cubicBezTo>
                    <a:pt x="16338" y="1"/>
                    <a:pt x="8137" y="113"/>
                    <a:pt x="3367" y="8249"/>
                  </a:cubicBezTo>
                  <a:cubicBezTo>
                    <a:pt x="1390" y="11624"/>
                    <a:pt x="1" y="16378"/>
                    <a:pt x="1" y="23076"/>
                  </a:cubicBezTo>
                  <a:cubicBezTo>
                    <a:pt x="1" y="23345"/>
                    <a:pt x="3" y="23609"/>
                    <a:pt x="8" y="23871"/>
                  </a:cubicBezTo>
                  <a:cubicBezTo>
                    <a:pt x="12" y="24027"/>
                    <a:pt x="15" y="24180"/>
                    <a:pt x="19" y="24333"/>
                  </a:cubicBezTo>
                  <a:cubicBezTo>
                    <a:pt x="63" y="26028"/>
                    <a:pt x="201" y="27590"/>
                    <a:pt x="417" y="29030"/>
                  </a:cubicBezTo>
                  <a:cubicBezTo>
                    <a:pt x="620" y="30394"/>
                    <a:pt x="893" y="31648"/>
                    <a:pt x="1224" y="32803"/>
                  </a:cubicBezTo>
                  <a:cubicBezTo>
                    <a:pt x="1710" y="34499"/>
                    <a:pt x="2318" y="35979"/>
                    <a:pt x="3012" y="37271"/>
                  </a:cubicBezTo>
                  <a:cubicBezTo>
                    <a:pt x="4091" y="39278"/>
                    <a:pt x="5373" y="40831"/>
                    <a:pt x="6714" y="42034"/>
                  </a:cubicBezTo>
                  <a:cubicBezTo>
                    <a:pt x="6737" y="42056"/>
                    <a:pt x="6762" y="42077"/>
                    <a:pt x="6785" y="42098"/>
                  </a:cubicBezTo>
                  <a:cubicBezTo>
                    <a:pt x="7256" y="42514"/>
                    <a:pt x="7732" y="42885"/>
                    <a:pt x="8211" y="43221"/>
                  </a:cubicBezTo>
                  <a:cubicBezTo>
                    <a:pt x="10063" y="44521"/>
                    <a:pt x="11928" y="45244"/>
                    <a:pt x="13445" y="45647"/>
                  </a:cubicBezTo>
                  <a:cubicBezTo>
                    <a:pt x="15284" y="46134"/>
                    <a:pt x="16611" y="46150"/>
                    <a:pt x="16786" y="46150"/>
                  </a:cubicBezTo>
                  <a:cubicBezTo>
                    <a:pt x="16799" y="46150"/>
                    <a:pt x="16806" y="46150"/>
                    <a:pt x="16806" y="46150"/>
                  </a:cubicBezTo>
                  <a:lnTo>
                    <a:pt x="42592" y="46150"/>
                  </a:lnTo>
                  <a:cubicBezTo>
                    <a:pt x="42592" y="46150"/>
                    <a:pt x="42600" y="46150"/>
                    <a:pt x="42614" y="46150"/>
                  </a:cubicBezTo>
                  <a:cubicBezTo>
                    <a:pt x="42792" y="46150"/>
                    <a:pt x="44038" y="46134"/>
                    <a:pt x="45780" y="45691"/>
                  </a:cubicBezTo>
                  <a:cubicBezTo>
                    <a:pt x="48830" y="44917"/>
                    <a:pt x="53395" y="42841"/>
                    <a:pt x="56386" y="37271"/>
                  </a:cubicBezTo>
                  <a:cubicBezTo>
                    <a:pt x="57545" y="35112"/>
                    <a:pt x="58467" y="32430"/>
                    <a:pt x="58972" y="29097"/>
                  </a:cubicBezTo>
                  <a:cubicBezTo>
                    <a:pt x="59042" y="28641"/>
                    <a:pt x="59101" y="28172"/>
                    <a:pt x="59156" y="27689"/>
                  </a:cubicBezTo>
                  <a:cubicBezTo>
                    <a:pt x="59273" y="26631"/>
                    <a:pt x="59349" y="25515"/>
                    <a:pt x="59380" y="24333"/>
                  </a:cubicBezTo>
                  <a:cubicBezTo>
                    <a:pt x="59385" y="24180"/>
                    <a:pt x="59387" y="24026"/>
                    <a:pt x="59391" y="23871"/>
                  </a:cubicBezTo>
                  <a:cubicBezTo>
                    <a:pt x="59396" y="23609"/>
                    <a:pt x="59398" y="23345"/>
                    <a:pt x="59398" y="23078"/>
                  </a:cubicBezTo>
                  <a:cubicBezTo>
                    <a:pt x="59398" y="16376"/>
                    <a:pt x="58009" y="11621"/>
                    <a:pt x="56026" y="8249"/>
                  </a:cubicBezTo>
                  <a:cubicBezTo>
                    <a:pt x="51255" y="113"/>
                    <a:pt x="43055" y="1"/>
                    <a:pt x="42607" y="1"/>
                  </a:cubicBezTo>
                  <a:cubicBezTo>
                    <a:pt x="42595" y="1"/>
                    <a:pt x="42588" y="1"/>
                    <a:pt x="42588" y="1"/>
                  </a:cubicBezTo>
                  <a:lnTo>
                    <a:pt x="16805" y="1"/>
                  </a:lnTo>
                  <a:cubicBezTo>
                    <a:pt x="16805" y="1"/>
                    <a:pt x="16798" y="1"/>
                    <a:pt x="16786" y="1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6"/>
            <p:cNvSpPr/>
            <p:nvPr/>
          </p:nvSpPr>
          <p:spPr>
            <a:xfrm>
              <a:off x="1937200" y="2340000"/>
              <a:ext cx="1484525" cy="335000"/>
            </a:xfrm>
            <a:custGeom>
              <a:rect b="b" l="l" r="r" t="t"/>
              <a:pathLst>
                <a:path extrusionOk="0" h="13400" w="59381">
                  <a:moveTo>
                    <a:pt x="0" y="0"/>
                  </a:moveTo>
                  <a:cubicBezTo>
                    <a:pt x="3" y="155"/>
                    <a:pt x="5" y="309"/>
                    <a:pt x="10" y="462"/>
                  </a:cubicBezTo>
                  <a:cubicBezTo>
                    <a:pt x="56" y="2157"/>
                    <a:pt x="192" y="3717"/>
                    <a:pt x="408" y="5159"/>
                  </a:cubicBezTo>
                  <a:cubicBezTo>
                    <a:pt x="613" y="6523"/>
                    <a:pt x="885" y="7777"/>
                    <a:pt x="1215" y="8932"/>
                  </a:cubicBezTo>
                  <a:cubicBezTo>
                    <a:pt x="1701" y="10629"/>
                    <a:pt x="2311" y="12110"/>
                    <a:pt x="3004" y="13400"/>
                  </a:cubicBezTo>
                  <a:lnTo>
                    <a:pt x="56376" y="13400"/>
                  </a:lnTo>
                  <a:cubicBezTo>
                    <a:pt x="57535" y="11243"/>
                    <a:pt x="58457" y="8561"/>
                    <a:pt x="58962" y="5226"/>
                  </a:cubicBezTo>
                  <a:cubicBezTo>
                    <a:pt x="59032" y="4768"/>
                    <a:pt x="59091" y="4298"/>
                    <a:pt x="59146" y="3818"/>
                  </a:cubicBezTo>
                  <a:cubicBezTo>
                    <a:pt x="59263" y="2760"/>
                    <a:pt x="59339" y="1644"/>
                    <a:pt x="59370" y="462"/>
                  </a:cubicBezTo>
                  <a:cubicBezTo>
                    <a:pt x="59374" y="309"/>
                    <a:pt x="59377" y="156"/>
                    <a:pt x="59381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686FA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6"/>
            <p:cNvSpPr/>
            <p:nvPr/>
          </p:nvSpPr>
          <p:spPr>
            <a:xfrm>
              <a:off x="1937025" y="1949425"/>
              <a:ext cx="1484875" cy="402150"/>
            </a:xfrm>
            <a:custGeom>
              <a:rect b="b" l="l" r="r" t="t"/>
              <a:pathLst>
                <a:path extrusionOk="0" h="16086" w="59395">
                  <a:moveTo>
                    <a:pt x="59395" y="14830"/>
                  </a:moveTo>
                  <a:cubicBezTo>
                    <a:pt x="59395" y="15097"/>
                    <a:pt x="59393" y="15361"/>
                    <a:pt x="59388" y="15623"/>
                  </a:cubicBezTo>
                  <a:cubicBezTo>
                    <a:pt x="59384" y="15778"/>
                    <a:pt x="59382" y="15932"/>
                    <a:pt x="59377" y="16085"/>
                  </a:cubicBezTo>
                  <a:lnTo>
                    <a:pt x="17" y="16085"/>
                  </a:lnTo>
                  <a:cubicBezTo>
                    <a:pt x="13" y="15932"/>
                    <a:pt x="10" y="15779"/>
                    <a:pt x="7" y="15623"/>
                  </a:cubicBezTo>
                  <a:cubicBezTo>
                    <a:pt x="2" y="15361"/>
                    <a:pt x="0" y="15097"/>
                    <a:pt x="0" y="14830"/>
                  </a:cubicBezTo>
                  <a:cubicBezTo>
                    <a:pt x="0" y="8130"/>
                    <a:pt x="1388" y="3376"/>
                    <a:pt x="3366" y="1"/>
                  </a:cubicBezTo>
                  <a:lnTo>
                    <a:pt x="56027" y="1"/>
                  </a:lnTo>
                  <a:cubicBezTo>
                    <a:pt x="58006" y="3373"/>
                    <a:pt x="59395" y="8128"/>
                    <a:pt x="59395" y="14830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6"/>
            <p:cNvSpPr/>
            <p:nvPr/>
          </p:nvSpPr>
          <p:spPr>
            <a:xfrm>
              <a:off x="1947350" y="2350850"/>
              <a:ext cx="1468500" cy="546600"/>
            </a:xfrm>
            <a:custGeom>
              <a:rect b="b" l="l" r="r" t="t"/>
              <a:pathLst>
                <a:path extrusionOk="0" h="21864" w="58740">
                  <a:moveTo>
                    <a:pt x="58740" y="3382"/>
                  </a:moveTo>
                  <a:cubicBezTo>
                    <a:pt x="58685" y="3864"/>
                    <a:pt x="58626" y="4334"/>
                    <a:pt x="58556" y="4789"/>
                  </a:cubicBezTo>
                  <a:cubicBezTo>
                    <a:pt x="58051" y="8123"/>
                    <a:pt x="57129" y="10806"/>
                    <a:pt x="55970" y="12965"/>
                  </a:cubicBezTo>
                  <a:cubicBezTo>
                    <a:pt x="52979" y="18533"/>
                    <a:pt x="48414" y="20611"/>
                    <a:pt x="45364" y="21385"/>
                  </a:cubicBezTo>
                  <a:cubicBezTo>
                    <a:pt x="43481" y="21863"/>
                    <a:pt x="42176" y="21844"/>
                    <a:pt x="42176" y="21844"/>
                  </a:cubicBezTo>
                  <a:lnTo>
                    <a:pt x="17556" y="21844"/>
                  </a:lnTo>
                  <a:cubicBezTo>
                    <a:pt x="16190" y="21546"/>
                    <a:pt x="14845" y="21216"/>
                    <a:pt x="13536" y="20850"/>
                  </a:cubicBezTo>
                  <a:cubicBezTo>
                    <a:pt x="11523" y="20288"/>
                    <a:pt x="9591" y="19645"/>
                    <a:pt x="7795" y="18914"/>
                  </a:cubicBezTo>
                  <a:cubicBezTo>
                    <a:pt x="7316" y="18579"/>
                    <a:pt x="6840" y="18206"/>
                    <a:pt x="6369" y="17790"/>
                  </a:cubicBezTo>
                  <a:lnTo>
                    <a:pt x="6298" y="17726"/>
                  </a:lnTo>
                  <a:cubicBezTo>
                    <a:pt x="4957" y="16523"/>
                    <a:pt x="3675" y="14970"/>
                    <a:pt x="2596" y="12965"/>
                  </a:cubicBezTo>
                  <a:cubicBezTo>
                    <a:pt x="1902" y="11672"/>
                    <a:pt x="1294" y="10191"/>
                    <a:pt x="808" y="8497"/>
                  </a:cubicBezTo>
                  <a:cubicBezTo>
                    <a:pt x="477" y="7342"/>
                    <a:pt x="204" y="6088"/>
                    <a:pt x="1" y="4724"/>
                  </a:cubicBezTo>
                  <a:cubicBezTo>
                    <a:pt x="1796" y="3879"/>
                    <a:pt x="4143" y="3482"/>
                    <a:pt x="6876" y="4657"/>
                  </a:cubicBezTo>
                  <a:cubicBezTo>
                    <a:pt x="10687" y="6292"/>
                    <a:pt x="12401" y="7445"/>
                    <a:pt x="14112" y="7762"/>
                  </a:cubicBezTo>
                  <a:cubicBezTo>
                    <a:pt x="15282" y="7981"/>
                    <a:pt x="16450" y="7809"/>
                    <a:pt x="18287" y="7139"/>
                  </a:cubicBezTo>
                  <a:cubicBezTo>
                    <a:pt x="20753" y="6235"/>
                    <a:pt x="22725" y="4021"/>
                    <a:pt x="25168" y="2309"/>
                  </a:cubicBezTo>
                  <a:cubicBezTo>
                    <a:pt x="26008" y="1719"/>
                    <a:pt x="26908" y="1189"/>
                    <a:pt x="27903" y="792"/>
                  </a:cubicBezTo>
                  <a:lnTo>
                    <a:pt x="27903" y="792"/>
                  </a:lnTo>
                  <a:cubicBezTo>
                    <a:pt x="28380" y="600"/>
                    <a:pt x="28881" y="440"/>
                    <a:pt x="29408" y="320"/>
                  </a:cubicBezTo>
                  <a:cubicBezTo>
                    <a:pt x="30424" y="87"/>
                    <a:pt x="31539" y="0"/>
                    <a:pt x="32788" y="120"/>
                  </a:cubicBezTo>
                  <a:cubicBezTo>
                    <a:pt x="39918" y="799"/>
                    <a:pt x="43721" y="8516"/>
                    <a:pt x="48953" y="6312"/>
                  </a:cubicBezTo>
                  <a:cubicBezTo>
                    <a:pt x="52161" y="4959"/>
                    <a:pt x="55369" y="2880"/>
                    <a:pt x="58740" y="338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6"/>
            <p:cNvSpPr/>
            <p:nvPr/>
          </p:nvSpPr>
          <p:spPr>
            <a:xfrm>
              <a:off x="2104825" y="2216550"/>
              <a:ext cx="1018025" cy="579125"/>
            </a:xfrm>
            <a:custGeom>
              <a:rect b="b" l="l" r="r" t="t"/>
              <a:pathLst>
                <a:path extrusionOk="0" h="23165" w="40721">
                  <a:moveTo>
                    <a:pt x="18114" y="0"/>
                  </a:moveTo>
                  <a:lnTo>
                    <a:pt x="14243" y="4938"/>
                  </a:lnTo>
                  <a:lnTo>
                    <a:pt x="13881" y="5400"/>
                  </a:lnTo>
                  <a:lnTo>
                    <a:pt x="7814" y="13136"/>
                  </a:lnTo>
                  <a:lnTo>
                    <a:pt x="3735" y="18338"/>
                  </a:lnTo>
                  <a:lnTo>
                    <a:pt x="3125" y="19115"/>
                  </a:lnTo>
                  <a:lnTo>
                    <a:pt x="1" y="23101"/>
                  </a:lnTo>
                  <a:lnTo>
                    <a:pt x="73" y="23165"/>
                  </a:lnTo>
                  <a:lnTo>
                    <a:pt x="23901" y="22952"/>
                  </a:lnTo>
                  <a:lnTo>
                    <a:pt x="28821" y="22908"/>
                  </a:lnTo>
                  <a:lnTo>
                    <a:pt x="30859" y="22889"/>
                  </a:lnTo>
                  <a:lnTo>
                    <a:pt x="40721" y="22803"/>
                  </a:lnTo>
                  <a:lnTo>
                    <a:pt x="36977" y="18338"/>
                  </a:lnTo>
                  <a:lnTo>
                    <a:pt x="36586" y="17872"/>
                  </a:lnTo>
                  <a:lnTo>
                    <a:pt x="31946" y="12342"/>
                  </a:lnTo>
                  <a:lnTo>
                    <a:pt x="28706" y="8477"/>
                  </a:lnTo>
                  <a:lnTo>
                    <a:pt x="23463" y="6093"/>
                  </a:lnTo>
                  <a:lnTo>
                    <a:pt x="23111" y="5692"/>
                  </a:lnTo>
                  <a:lnTo>
                    <a:pt x="22853" y="5400"/>
                  </a:lnTo>
                  <a:lnTo>
                    <a:pt x="22448" y="4938"/>
                  </a:lnTo>
                  <a:lnTo>
                    <a:pt x="18114" y="0"/>
                  </a:ln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6"/>
            <p:cNvSpPr/>
            <p:nvPr/>
          </p:nvSpPr>
          <p:spPr>
            <a:xfrm>
              <a:off x="2535025" y="2270925"/>
              <a:ext cx="355725" cy="351000"/>
            </a:xfrm>
            <a:custGeom>
              <a:rect b="b" l="l" r="r" t="t"/>
              <a:pathLst>
                <a:path extrusionOk="0" h="14040" w="14229">
                  <a:moveTo>
                    <a:pt x="806" y="0"/>
                  </a:moveTo>
                  <a:lnTo>
                    <a:pt x="0" y="1137"/>
                  </a:lnTo>
                  <a:lnTo>
                    <a:pt x="1716" y="3156"/>
                  </a:lnTo>
                  <a:lnTo>
                    <a:pt x="304" y="3920"/>
                  </a:lnTo>
                  <a:cubicBezTo>
                    <a:pt x="304" y="3920"/>
                    <a:pt x="3835" y="8049"/>
                    <a:pt x="4138" y="8355"/>
                  </a:cubicBezTo>
                  <a:cubicBezTo>
                    <a:pt x="4239" y="8457"/>
                    <a:pt x="4889" y="8491"/>
                    <a:pt x="5711" y="8491"/>
                  </a:cubicBezTo>
                  <a:cubicBezTo>
                    <a:pt x="7355" y="8491"/>
                    <a:pt x="9687" y="8355"/>
                    <a:pt x="9687" y="8355"/>
                  </a:cubicBezTo>
                  <a:lnTo>
                    <a:pt x="11359" y="14039"/>
                  </a:lnTo>
                  <a:lnTo>
                    <a:pt x="14228" y="11528"/>
                  </a:lnTo>
                  <a:lnTo>
                    <a:pt x="10696" y="7178"/>
                  </a:lnTo>
                  <a:lnTo>
                    <a:pt x="5061" y="472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6"/>
            <p:cNvSpPr/>
            <p:nvPr/>
          </p:nvSpPr>
          <p:spPr>
            <a:xfrm>
              <a:off x="2693900" y="2467500"/>
              <a:ext cx="640150" cy="429500"/>
            </a:xfrm>
            <a:custGeom>
              <a:rect b="b" l="l" r="r" t="t"/>
              <a:pathLst>
                <a:path extrusionOk="0" h="17180" w="25606">
                  <a:moveTo>
                    <a:pt x="10088" y="1"/>
                  </a:moveTo>
                  <a:cubicBezTo>
                    <a:pt x="10088" y="1"/>
                    <a:pt x="9400" y="933"/>
                    <a:pt x="8383" y="2304"/>
                  </a:cubicBezTo>
                  <a:cubicBezTo>
                    <a:pt x="8141" y="2627"/>
                    <a:pt x="7883" y="2975"/>
                    <a:pt x="7610" y="3342"/>
                  </a:cubicBezTo>
                  <a:cubicBezTo>
                    <a:pt x="7237" y="3842"/>
                    <a:pt x="6841" y="4375"/>
                    <a:pt x="6430" y="4925"/>
                  </a:cubicBezTo>
                  <a:cubicBezTo>
                    <a:pt x="5608" y="6027"/>
                    <a:pt x="4732" y="7196"/>
                    <a:pt x="3901" y="8299"/>
                  </a:cubicBezTo>
                  <a:cubicBezTo>
                    <a:pt x="3276" y="9128"/>
                    <a:pt x="2675" y="9921"/>
                    <a:pt x="2139" y="10621"/>
                  </a:cubicBezTo>
                  <a:cubicBezTo>
                    <a:pt x="1356" y="11643"/>
                    <a:pt x="714" y="12465"/>
                    <a:pt x="338" y="12912"/>
                  </a:cubicBezTo>
                  <a:cubicBezTo>
                    <a:pt x="164" y="13120"/>
                    <a:pt x="48" y="13246"/>
                    <a:pt x="0" y="13275"/>
                  </a:cubicBezTo>
                  <a:cubicBezTo>
                    <a:pt x="0" y="13275"/>
                    <a:pt x="1695" y="14092"/>
                    <a:pt x="3667" y="15022"/>
                  </a:cubicBezTo>
                  <a:cubicBezTo>
                    <a:pt x="5310" y="15797"/>
                    <a:pt x="7145" y="16650"/>
                    <a:pt x="8360" y="17179"/>
                  </a:cubicBezTo>
                  <a:lnTo>
                    <a:pt x="10797" y="17179"/>
                  </a:lnTo>
                  <a:cubicBezTo>
                    <a:pt x="11482" y="16823"/>
                    <a:pt x="12441" y="16307"/>
                    <a:pt x="13545" y="15700"/>
                  </a:cubicBezTo>
                  <a:cubicBezTo>
                    <a:pt x="18257" y="13108"/>
                    <a:pt x="25606" y="8912"/>
                    <a:pt x="25606" y="8912"/>
                  </a:cubicBezTo>
                  <a:lnTo>
                    <a:pt x="24654" y="8303"/>
                  </a:lnTo>
                  <a:lnTo>
                    <a:pt x="22092" y="6649"/>
                  </a:lnTo>
                  <a:lnTo>
                    <a:pt x="14721" y="1895"/>
                  </a:lnTo>
                  <a:lnTo>
                    <a:pt x="12811" y="1877"/>
                  </a:lnTo>
                  <a:lnTo>
                    <a:pt x="10088" y="1"/>
                  </a:ln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6"/>
            <p:cNvSpPr/>
            <p:nvPr/>
          </p:nvSpPr>
          <p:spPr>
            <a:xfrm>
              <a:off x="1967575" y="2563300"/>
              <a:ext cx="1113900" cy="334175"/>
            </a:xfrm>
            <a:custGeom>
              <a:rect b="b" l="l" r="r" t="t"/>
              <a:pathLst>
                <a:path extrusionOk="0" h="13367" w="44556">
                  <a:moveTo>
                    <a:pt x="44556" y="12888"/>
                  </a:moveTo>
                  <a:cubicBezTo>
                    <a:pt x="42674" y="13367"/>
                    <a:pt x="41369" y="13347"/>
                    <a:pt x="41369" y="13347"/>
                  </a:cubicBezTo>
                  <a:lnTo>
                    <a:pt x="16749" y="13347"/>
                  </a:lnTo>
                  <a:lnTo>
                    <a:pt x="15584" y="13347"/>
                  </a:lnTo>
                  <a:cubicBezTo>
                    <a:pt x="15584" y="13347"/>
                    <a:pt x="14199" y="13367"/>
                    <a:pt x="12221" y="12844"/>
                  </a:cubicBezTo>
                  <a:cubicBezTo>
                    <a:pt x="10704" y="12441"/>
                    <a:pt x="8841" y="11718"/>
                    <a:pt x="6987" y="10418"/>
                  </a:cubicBezTo>
                  <a:cubicBezTo>
                    <a:pt x="6510" y="10082"/>
                    <a:pt x="6032" y="9711"/>
                    <a:pt x="5563" y="9295"/>
                  </a:cubicBezTo>
                  <a:lnTo>
                    <a:pt x="5491" y="9231"/>
                  </a:lnTo>
                  <a:cubicBezTo>
                    <a:pt x="4149" y="8028"/>
                    <a:pt x="2867" y="6475"/>
                    <a:pt x="1789" y="4468"/>
                  </a:cubicBezTo>
                  <a:cubicBezTo>
                    <a:pt x="1096" y="3176"/>
                    <a:pt x="486" y="1696"/>
                    <a:pt x="0" y="0"/>
                  </a:cubicBezTo>
                  <a:cubicBezTo>
                    <a:pt x="474" y="85"/>
                    <a:pt x="973" y="212"/>
                    <a:pt x="1496" y="386"/>
                  </a:cubicBezTo>
                  <a:cubicBezTo>
                    <a:pt x="4106" y="1256"/>
                    <a:pt x="5810" y="3066"/>
                    <a:pt x="7560" y="4468"/>
                  </a:cubicBezTo>
                  <a:cubicBezTo>
                    <a:pt x="7908" y="4746"/>
                    <a:pt x="8258" y="5009"/>
                    <a:pt x="8615" y="5245"/>
                  </a:cubicBezTo>
                  <a:cubicBezTo>
                    <a:pt x="9776" y="6004"/>
                    <a:pt x="11034" y="6485"/>
                    <a:pt x="12643" y="6326"/>
                  </a:cubicBezTo>
                  <a:cubicBezTo>
                    <a:pt x="14951" y="6099"/>
                    <a:pt x="16583" y="5126"/>
                    <a:pt x="18532" y="4468"/>
                  </a:cubicBezTo>
                  <a:cubicBezTo>
                    <a:pt x="20458" y="3819"/>
                    <a:pt x="22690" y="3477"/>
                    <a:pt x="26183" y="4468"/>
                  </a:cubicBezTo>
                  <a:cubicBezTo>
                    <a:pt x="26218" y="4479"/>
                    <a:pt x="26253" y="4487"/>
                    <a:pt x="26288" y="4499"/>
                  </a:cubicBezTo>
                  <a:cubicBezTo>
                    <a:pt x="28196" y="5050"/>
                    <a:pt x="29787" y="5881"/>
                    <a:pt x="31192" y="6791"/>
                  </a:cubicBezTo>
                  <a:cubicBezTo>
                    <a:pt x="32329" y="7526"/>
                    <a:pt x="33345" y="8311"/>
                    <a:pt x="34311" y="9038"/>
                  </a:cubicBezTo>
                  <a:cubicBezTo>
                    <a:pt x="34648" y="9293"/>
                    <a:pt x="34979" y="9539"/>
                    <a:pt x="35308" y="9776"/>
                  </a:cubicBezTo>
                  <a:cubicBezTo>
                    <a:pt x="37206" y="11139"/>
                    <a:pt x="39001" y="12113"/>
                    <a:pt x="41277" y="11811"/>
                  </a:cubicBezTo>
                  <a:cubicBezTo>
                    <a:pt x="41738" y="11751"/>
                    <a:pt x="42177" y="11775"/>
                    <a:pt x="42596" y="11869"/>
                  </a:cubicBezTo>
                  <a:cubicBezTo>
                    <a:pt x="43312" y="12028"/>
                    <a:pt x="43964" y="12393"/>
                    <a:pt x="44556" y="12888"/>
                  </a:cubicBezTo>
                  <a:close/>
                </a:path>
              </a:pathLst>
            </a:custGeom>
            <a:gradFill>
              <a:gsLst>
                <a:gs pos="0">
                  <a:srgbClr val="8686FA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6"/>
            <p:cNvSpPr/>
            <p:nvPr/>
          </p:nvSpPr>
          <p:spPr>
            <a:xfrm>
              <a:off x="2273050" y="2470650"/>
              <a:ext cx="1138200" cy="426825"/>
            </a:xfrm>
            <a:custGeom>
              <a:rect b="b" l="l" r="r" t="t"/>
              <a:pathLst>
                <a:path extrusionOk="0" h="17073" w="45528">
                  <a:moveTo>
                    <a:pt x="45528" y="0"/>
                  </a:moveTo>
                  <a:cubicBezTo>
                    <a:pt x="45023" y="3333"/>
                    <a:pt x="44101" y="6015"/>
                    <a:pt x="42942" y="8174"/>
                  </a:cubicBezTo>
                  <a:cubicBezTo>
                    <a:pt x="39951" y="13744"/>
                    <a:pt x="35386" y="15820"/>
                    <a:pt x="32336" y="16594"/>
                  </a:cubicBezTo>
                  <a:cubicBezTo>
                    <a:pt x="30453" y="17073"/>
                    <a:pt x="29148" y="17053"/>
                    <a:pt x="29148" y="17053"/>
                  </a:cubicBezTo>
                  <a:lnTo>
                    <a:pt x="4528" y="17053"/>
                  </a:lnTo>
                  <a:lnTo>
                    <a:pt x="3362" y="17053"/>
                  </a:lnTo>
                  <a:cubicBezTo>
                    <a:pt x="3362" y="17053"/>
                    <a:pt x="1977" y="17073"/>
                    <a:pt x="1" y="16550"/>
                  </a:cubicBezTo>
                  <a:cubicBezTo>
                    <a:pt x="165" y="16382"/>
                    <a:pt x="334" y="16218"/>
                    <a:pt x="506" y="16060"/>
                  </a:cubicBezTo>
                  <a:cubicBezTo>
                    <a:pt x="1421" y="15218"/>
                    <a:pt x="2471" y="14490"/>
                    <a:pt x="3661" y="13989"/>
                  </a:cubicBezTo>
                  <a:cubicBezTo>
                    <a:pt x="8193" y="12086"/>
                    <a:pt x="10879" y="16093"/>
                    <a:pt x="16254" y="15863"/>
                  </a:cubicBezTo>
                  <a:cubicBezTo>
                    <a:pt x="17810" y="15798"/>
                    <a:pt x="19221" y="15437"/>
                    <a:pt x="20500" y="14896"/>
                  </a:cubicBezTo>
                  <a:cubicBezTo>
                    <a:pt x="21428" y="14505"/>
                    <a:pt x="22290" y="14017"/>
                    <a:pt x="23087" y="13478"/>
                  </a:cubicBezTo>
                  <a:cubicBezTo>
                    <a:pt x="23446" y="13237"/>
                    <a:pt x="23793" y="12982"/>
                    <a:pt x="24127" y="12724"/>
                  </a:cubicBezTo>
                  <a:cubicBezTo>
                    <a:pt x="25551" y="11619"/>
                    <a:pt x="26748" y="10401"/>
                    <a:pt x="27754" y="9386"/>
                  </a:cubicBezTo>
                  <a:cubicBezTo>
                    <a:pt x="28233" y="8906"/>
                    <a:pt x="28698" y="8505"/>
                    <a:pt x="29153" y="8173"/>
                  </a:cubicBezTo>
                  <a:cubicBezTo>
                    <a:pt x="29389" y="8000"/>
                    <a:pt x="29623" y="7845"/>
                    <a:pt x="29854" y="7706"/>
                  </a:cubicBezTo>
                  <a:cubicBezTo>
                    <a:pt x="33217" y="5694"/>
                    <a:pt x="36038" y="7151"/>
                    <a:pt x="38926" y="6519"/>
                  </a:cubicBezTo>
                  <a:cubicBezTo>
                    <a:pt x="39271" y="6445"/>
                    <a:pt x="39617" y="6338"/>
                    <a:pt x="39965" y="6195"/>
                  </a:cubicBezTo>
                  <a:cubicBezTo>
                    <a:pt x="43465" y="4742"/>
                    <a:pt x="42327" y="2238"/>
                    <a:pt x="45528" y="0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6"/>
            <p:cNvSpPr/>
            <p:nvPr/>
          </p:nvSpPr>
          <p:spPr>
            <a:xfrm>
              <a:off x="2933175" y="2501500"/>
              <a:ext cx="268375" cy="132125"/>
            </a:xfrm>
            <a:custGeom>
              <a:rect b="b" l="l" r="r" t="t"/>
              <a:pathLst>
                <a:path extrusionOk="0" h="5285" w="10735">
                  <a:moveTo>
                    <a:pt x="856" y="1"/>
                  </a:moveTo>
                  <a:lnTo>
                    <a:pt x="0" y="1147"/>
                  </a:lnTo>
                  <a:lnTo>
                    <a:pt x="3044" y="3139"/>
                  </a:lnTo>
                  <a:lnTo>
                    <a:pt x="4006" y="2848"/>
                  </a:lnTo>
                  <a:lnTo>
                    <a:pt x="7846" y="4870"/>
                  </a:lnTo>
                  <a:cubicBezTo>
                    <a:pt x="8751" y="5217"/>
                    <a:pt x="9619" y="5285"/>
                    <a:pt x="10163" y="5285"/>
                  </a:cubicBezTo>
                  <a:cubicBezTo>
                    <a:pt x="10518" y="5285"/>
                    <a:pt x="10735" y="5256"/>
                    <a:pt x="10735" y="5256"/>
                  </a:cubicBezTo>
                  <a:lnTo>
                    <a:pt x="4646" y="1561"/>
                  </a:lnTo>
                  <a:lnTo>
                    <a:pt x="2724" y="1250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7"/>
          <p:cNvSpPr txBox="1"/>
          <p:nvPr>
            <p:ph type="ctrTitle"/>
          </p:nvPr>
        </p:nvSpPr>
        <p:spPr>
          <a:xfrm>
            <a:off x="715926" y="507850"/>
            <a:ext cx="44259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MOCK UP DESIGN</a:t>
            </a:r>
            <a:endParaRPr sz="2600"/>
          </a:p>
        </p:txBody>
      </p:sp>
      <p:pic>
        <p:nvPicPr>
          <p:cNvPr id="795" name="Google Shape;7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25" y="934750"/>
            <a:ext cx="7815436" cy="39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8"/>
          <p:cNvSpPr txBox="1"/>
          <p:nvPr>
            <p:ph type="title"/>
          </p:nvPr>
        </p:nvSpPr>
        <p:spPr>
          <a:xfrm>
            <a:off x="2037600" y="1921500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solidFill>
                  <a:schemeClr val="lt1"/>
                </a:solidFill>
              </a:rPr>
              <a:t>TECHNOLOGIES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801" name="Google Shape;801;p58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05</a:t>
            </a:r>
            <a:endParaRPr sz="5100"/>
          </a:p>
        </p:txBody>
      </p:sp>
      <p:sp>
        <p:nvSpPr>
          <p:cNvPr id="802" name="Google Shape;802;p58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58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/>
          <p:nvPr/>
        </p:nvSpPr>
        <p:spPr>
          <a:xfrm>
            <a:off x="4960086" y="3720796"/>
            <a:ext cx="2314500" cy="656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1869414" y="3718396"/>
            <a:ext cx="2314500" cy="656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1"/>
          <p:cNvSpPr/>
          <p:nvPr/>
        </p:nvSpPr>
        <p:spPr>
          <a:xfrm>
            <a:off x="1883585" y="3175703"/>
            <a:ext cx="2286000" cy="47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1"/>
          <p:cNvSpPr/>
          <p:nvPr/>
        </p:nvSpPr>
        <p:spPr>
          <a:xfrm>
            <a:off x="4974415" y="3175703"/>
            <a:ext cx="2286000" cy="47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1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lt1"/>
                </a:solidFill>
              </a:rPr>
              <a:t>Our</a:t>
            </a:r>
            <a:r>
              <a:rPr lang="en"/>
              <a:t> team</a:t>
            </a:r>
            <a:endParaRPr/>
          </a:p>
        </p:txBody>
      </p:sp>
      <p:sp>
        <p:nvSpPr>
          <p:cNvPr id="423" name="Google Shape;423;p41"/>
          <p:cNvSpPr txBox="1"/>
          <p:nvPr>
            <p:ph idx="1" type="subTitle"/>
          </p:nvPr>
        </p:nvSpPr>
        <p:spPr>
          <a:xfrm>
            <a:off x="5070336" y="3762651"/>
            <a:ext cx="209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Developer</a:t>
            </a:r>
            <a:endParaRPr/>
          </a:p>
        </p:txBody>
      </p:sp>
      <p:sp>
        <p:nvSpPr>
          <p:cNvPr id="424" name="Google Shape;424;p41"/>
          <p:cNvSpPr txBox="1"/>
          <p:nvPr>
            <p:ph idx="2" type="subTitle"/>
          </p:nvPr>
        </p:nvSpPr>
        <p:spPr>
          <a:xfrm>
            <a:off x="1980275" y="3760246"/>
            <a:ext cx="209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Software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Developer,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/>
          </a:p>
        </p:txBody>
      </p:sp>
      <p:sp>
        <p:nvSpPr>
          <p:cNvPr id="425" name="Google Shape;425;p41"/>
          <p:cNvSpPr txBox="1"/>
          <p:nvPr>
            <p:ph idx="3" type="subTitle"/>
          </p:nvPr>
        </p:nvSpPr>
        <p:spPr>
          <a:xfrm>
            <a:off x="4864615" y="3227459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9EEF1"/>
                </a:solidFill>
              </a:rPr>
              <a:t>Indeevara Tadikonda</a:t>
            </a:r>
            <a:endParaRPr>
              <a:solidFill>
                <a:srgbClr val="E9EEF1"/>
              </a:solidFill>
            </a:endParaRPr>
          </a:p>
        </p:txBody>
      </p:sp>
      <p:sp>
        <p:nvSpPr>
          <p:cNvPr id="426" name="Google Shape;426;p41"/>
          <p:cNvSpPr txBox="1"/>
          <p:nvPr>
            <p:ph idx="4" type="subTitle"/>
          </p:nvPr>
        </p:nvSpPr>
        <p:spPr>
          <a:xfrm>
            <a:off x="1773785" y="3227459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>
                <a:solidFill>
                  <a:srgbClr val="FFFFFF"/>
                </a:solidFill>
              </a:rPr>
              <a:t>Thanh (Kate) Pham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427" name="Google Shape;427;p41"/>
          <p:cNvPicPr preferRelativeResize="0"/>
          <p:nvPr/>
        </p:nvPicPr>
        <p:blipFill rotWithShape="1">
          <a:blip r:embed="rId3">
            <a:alphaModFix/>
          </a:blip>
          <a:srcRect b="5150" l="0" r="20102" t="43604"/>
          <a:stretch/>
        </p:blipFill>
        <p:spPr>
          <a:xfrm>
            <a:off x="1980275" y="1214988"/>
            <a:ext cx="1997100" cy="17079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 rotWithShape="1">
          <a:blip r:embed="rId4">
            <a:alphaModFix/>
          </a:blip>
          <a:srcRect b="0" l="0" r="8767" t="51302"/>
          <a:stretch/>
        </p:blipFill>
        <p:spPr>
          <a:xfrm>
            <a:off x="5167225" y="1232688"/>
            <a:ext cx="1997100" cy="16725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315325"/>
            <a:ext cx="5457824" cy="450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0"/>
          <p:cNvSpPr txBox="1"/>
          <p:nvPr/>
        </p:nvSpPr>
        <p:spPr>
          <a:xfrm>
            <a:off x="1132600" y="438150"/>
            <a:ext cx="722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Quicksand"/>
                <a:ea typeface="Quicksand"/>
                <a:cs typeface="Quicksand"/>
                <a:sym typeface="Quicksand"/>
              </a:rPr>
              <a:t>AWS Amplify Studio</a:t>
            </a:r>
            <a:r>
              <a:rPr lang="en" sz="1300">
                <a:latin typeface="Quicksand Medium"/>
                <a:ea typeface="Quicksand Medium"/>
                <a:cs typeface="Quicksand Medium"/>
                <a:sym typeface="Quicksand Medium"/>
              </a:rPr>
              <a:t> was used to manage authenticated users, authentication flow.</a:t>
            </a:r>
            <a:endParaRPr sz="13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815" name="Google Shape;8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49" y="981075"/>
            <a:ext cx="6530376" cy="370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1"/>
          <p:cNvSpPr txBox="1"/>
          <p:nvPr/>
        </p:nvSpPr>
        <p:spPr>
          <a:xfrm>
            <a:off x="1132600" y="438150"/>
            <a:ext cx="722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Quicksand"/>
                <a:ea typeface="Quicksand"/>
                <a:cs typeface="Quicksand"/>
                <a:sym typeface="Quicksand"/>
              </a:rPr>
              <a:t>AWS Amplify Studio</a:t>
            </a:r>
            <a:r>
              <a:rPr lang="en" sz="1300">
                <a:latin typeface="Quicksand Medium"/>
                <a:ea typeface="Quicksand Medium"/>
                <a:cs typeface="Quicksand Medium"/>
                <a:sym typeface="Quicksand Medium"/>
              </a:rPr>
              <a:t> was used </a:t>
            </a:r>
            <a:r>
              <a:rPr lang="en" sz="1300">
                <a:latin typeface="Quicksand Medium"/>
                <a:ea typeface="Quicksand Medium"/>
                <a:cs typeface="Quicksand Medium"/>
                <a:sym typeface="Quicksand Medium"/>
              </a:rPr>
              <a:t>to manage user’s data</a:t>
            </a:r>
            <a:endParaRPr sz="13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821" name="Google Shape;821;p61"/>
          <p:cNvPicPr preferRelativeResize="0"/>
          <p:nvPr/>
        </p:nvPicPr>
        <p:blipFill rotWithShape="1">
          <a:blip r:embed="rId3">
            <a:alphaModFix/>
          </a:blip>
          <a:srcRect b="0" l="874" r="874" t="0"/>
          <a:stretch/>
        </p:blipFill>
        <p:spPr>
          <a:xfrm>
            <a:off x="1427749" y="981075"/>
            <a:ext cx="65303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2"/>
          <p:cNvSpPr txBox="1"/>
          <p:nvPr>
            <p:ph type="title"/>
          </p:nvPr>
        </p:nvSpPr>
        <p:spPr>
          <a:xfrm>
            <a:off x="2037600" y="1921500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solidFill>
                  <a:schemeClr val="lt1"/>
                </a:solidFill>
              </a:rPr>
              <a:t>ARCHITECTURE </a:t>
            </a:r>
            <a:r>
              <a:rPr lang="en" sz="4600">
                <a:solidFill>
                  <a:srgbClr val="000000"/>
                </a:solidFill>
              </a:rPr>
              <a:t>DESIGN</a:t>
            </a:r>
            <a:endParaRPr sz="4600">
              <a:solidFill>
                <a:srgbClr val="000000"/>
              </a:solidFill>
            </a:endParaRPr>
          </a:p>
        </p:txBody>
      </p:sp>
      <p:sp>
        <p:nvSpPr>
          <p:cNvPr id="827" name="Google Shape;827;p62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06</a:t>
            </a:r>
            <a:endParaRPr sz="5100"/>
          </a:p>
        </p:txBody>
      </p:sp>
      <p:sp>
        <p:nvSpPr>
          <p:cNvPr id="828" name="Google Shape;828;p62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2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0" name="Google Shape;8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3"/>
          <p:cNvSpPr txBox="1"/>
          <p:nvPr>
            <p:ph type="title"/>
          </p:nvPr>
        </p:nvSpPr>
        <p:spPr>
          <a:xfrm>
            <a:off x="722400" y="4164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System Diagram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836" name="Google Shape;8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50" y="1029575"/>
            <a:ext cx="5557812" cy="37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4"/>
          <p:cNvSpPr txBox="1"/>
          <p:nvPr>
            <p:ph type="title"/>
          </p:nvPr>
        </p:nvSpPr>
        <p:spPr>
          <a:xfrm>
            <a:off x="722400" y="4521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Conceptual Architecture Diagram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842" name="Google Shape;8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00" y="1024800"/>
            <a:ext cx="6998016" cy="37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5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848" name="Google Shape;848;p65"/>
          <p:cNvSpPr/>
          <p:nvPr/>
        </p:nvSpPr>
        <p:spPr>
          <a:xfrm>
            <a:off x="1425500" y="1521675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User</a:t>
            </a:r>
            <a:endParaRPr sz="1300"/>
          </a:p>
        </p:txBody>
      </p:sp>
      <p:sp>
        <p:nvSpPr>
          <p:cNvPr id="849" name="Google Shape;849;p65"/>
          <p:cNvSpPr/>
          <p:nvPr/>
        </p:nvSpPr>
        <p:spPr>
          <a:xfrm>
            <a:off x="3566025" y="1521675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Languru</a:t>
            </a:r>
            <a:endParaRPr sz="1200"/>
          </a:p>
        </p:txBody>
      </p:sp>
      <p:sp>
        <p:nvSpPr>
          <p:cNvPr id="850" name="Google Shape;850;p65"/>
          <p:cNvSpPr/>
          <p:nvPr/>
        </p:nvSpPr>
        <p:spPr>
          <a:xfrm>
            <a:off x="6431275" y="1521675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Speech Recognition</a:t>
            </a:r>
            <a:endParaRPr sz="1200"/>
          </a:p>
        </p:txBody>
      </p:sp>
      <p:cxnSp>
        <p:nvCxnSpPr>
          <p:cNvPr id="851" name="Google Shape;851;p65"/>
          <p:cNvCxnSpPr>
            <a:stCxn id="848" idx="2"/>
          </p:cNvCxnSpPr>
          <p:nvPr/>
        </p:nvCxnSpPr>
        <p:spPr>
          <a:xfrm>
            <a:off x="1948250" y="19449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65"/>
          <p:cNvCxnSpPr>
            <a:stCxn id="848" idx="2"/>
          </p:cNvCxnSpPr>
          <p:nvPr/>
        </p:nvCxnSpPr>
        <p:spPr>
          <a:xfrm>
            <a:off x="1948250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65"/>
          <p:cNvCxnSpPr/>
          <p:nvPr/>
        </p:nvCxnSpPr>
        <p:spPr>
          <a:xfrm>
            <a:off x="408412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65"/>
          <p:cNvCxnSpPr/>
          <p:nvPr/>
        </p:nvCxnSpPr>
        <p:spPr>
          <a:xfrm>
            <a:off x="694937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65"/>
          <p:cNvCxnSpPr/>
          <p:nvPr/>
        </p:nvCxnSpPr>
        <p:spPr>
          <a:xfrm flipH="1" rot="10800000">
            <a:off x="1957475" y="2289125"/>
            <a:ext cx="212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6" name="Google Shape;856;p65"/>
          <p:cNvCxnSpPr/>
          <p:nvPr/>
        </p:nvCxnSpPr>
        <p:spPr>
          <a:xfrm>
            <a:off x="1963850" y="3822500"/>
            <a:ext cx="213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7" name="Google Shape;857;p65"/>
          <p:cNvCxnSpPr/>
          <p:nvPr/>
        </p:nvCxnSpPr>
        <p:spPr>
          <a:xfrm>
            <a:off x="4091550" y="2538225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8" name="Google Shape;858;p65"/>
          <p:cNvCxnSpPr/>
          <p:nvPr/>
        </p:nvCxnSpPr>
        <p:spPr>
          <a:xfrm>
            <a:off x="4091550" y="3052513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59" name="Google Shape;859;p65"/>
          <p:cNvCxnSpPr/>
          <p:nvPr/>
        </p:nvCxnSpPr>
        <p:spPr>
          <a:xfrm>
            <a:off x="4098050" y="3533100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60" name="Google Shape;860;p65"/>
          <p:cNvSpPr txBox="1"/>
          <p:nvPr/>
        </p:nvSpPr>
        <p:spPr>
          <a:xfrm>
            <a:off x="2345825" y="2002400"/>
            <a:ext cx="13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Record Audio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61" name="Google Shape;861;p65"/>
          <p:cNvSpPr txBox="1"/>
          <p:nvPr/>
        </p:nvSpPr>
        <p:spPr>
          <a:xfrm>
            <a:off x="2287000" y="3501925"/>
            <a:ext cx="17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Review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62" name="Google Shape;862;p65"/>
          <p:cNvSpPr txBox="1"/>
          <p:nvPr/>
        </p:nvSpPr>
        <p:spPr>
          <a:xfrm>
            <a:off x="4740175" y="2215550"/>
            <a:ext cx="16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Process Audio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63" name="Google Shape;863;p65"/>
          <p:cNvSpPr txBox="1"/>
          <p:nvPr/>
        </p:nvSpPr>
        <p:spPr>
          <a:xfrm>
            <a:off x="4687725" y="2754575"/>
            <a:ext cx="23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Analyze Speech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64" name="Google Shape;864;p65"/>
          <p:cNvSpPr txBox="1"/>
          <p:nvPr/>
        </p:nvSpPr>
        <p:spPr>
          <a:xfrm>
            <a:off x="4815925" y="3243400"/>
            <a:ext cx="18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Return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6"/>
          <p:cNvSpPr txBox="1"/>
          <p:nvPr>
            <p:ph type="title"/>
          </p:nvPr>
        </p:nvSpPr>
        <p:spPr>
          <a:xfrm>
            <a:off x="2037600" y="1921500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solidFill>
                  <a:schemeClr val="lt1"/>
                </a:solidFill>
              </a:rPr>
              <a:t>SPRINTS </a:t>
            </a:r>
            <a:r>
              <a:rPr lang="en" sz="4600">
                <a:solidFill>
                  <a:srgbClr val="000000"/>
                </a:solidFill>
              </a:rPr>
              <a:t>RECAP</a:t>
            </a:r>
            <a:endParaRPr sz="4600">
              <a:solidFill>
                <a:srgbClr val="000000"/>
              </a:solidFill>
            </a:endParaRPr>
          </a:p>
        </p:txBody>
      </p:sp>
      <p:sp>
        <p:nvSpPr>
          <p:cNvPr id="870" name="Google Shape;870;p66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07</a:t>
            </a:r>
            <a:endParaRPr sz="5100"/>
          </a:p>
        </p:txBody>
      </p:sp>
      <p:sp>
        <p:nvSpPr>
          <p:cNvPr id="871" name="Google Shape;871;p66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6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7"/>
          <p:cNvSpPr/>
          <p:nvPr/>
        </p:nvSpPr>
        <p:spPr>
          <a:xfrm>
            <a:off x="1380460" y="1347824"/>
            <a:ext cx="2965800" cy="28809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/>
          <p:nvPr/>
        </p:nvSpPr>
        <p:spPr>
          <a:xfrm>
            <a:off x="4800740" y="1347824"/>
            <a:ext cx="2962800" cy="28809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67"/>
          <p:cNvSpPr/>
          <p:nvPr/>
        </p:nvSpPr>
        <p:spPr>
          <a:xfrm>
            <a:off x="2497650" y="1634275"/>
            <a:ext cx="731400" cy="73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/>
          <p:nvPr/>
        </p:nvSpPr>
        <p:spPr>
          <a:xfrm>
            <a:off x="5916463" y="1685700"/>
            <a:ext cx="731400" cy="73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67"/>
          <p:cNvSpPr txBox="1"/>
          <p:nvPr>
            <p:ph idx="2" type="title"/>
          </p:nvPr>
        </p:nvSpPr>
        <p:spPr>
          <a:xfrm>
            <a:off x="1455158" y="2424959"/>
            <a:ext cx="281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SPRINT 3</a:t>
            </a:r>
            <a:endParaRPr/>
          </a:p>
        </p:txBody>
      </p:sp>
      <p:sp>
        <p:nvSpPr>
          <p:cNvPr id="883" name="Google Shape;883;p67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lt1"/>
                </a:solidFill>
              </a:rPr>
              <a:t>SPRINT 3 </a:t>
            </a:r>
            <a:r>
              <a:rPr lang="en">
                <a:solidFill>
                  <a:schemeClr val="accent6"/>
                </a:solidFill>
              </a:rPr>
              <a:t>VS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SPRINT 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4" name="Google Shape;884;p67"/>
          <p:cNvSpPr txBox="1"/>
          <p:nvPr>
            <p:ph idx="3" type="title"/>
          </p:nvPr>
        </p:nvSpPr>
        <p:spPr>
          <a:xfrm>
            <a:off x="4863655" y="2424959"/>
            <a:ext cx="281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SPRINT 4</a:t>
            </a:r>
            <a:endParaRPr/>
          </a:p>
        </p:txBody>
      </p:sp>
      <p:sp>
        <p:nvSpPr>
          <p:cNvPr id="885" name="Google Shape;885;p67"/>
          <p:cNvSpPr txBox="1"/>
          <p:nvPr>
            <p:ph idx="1" type="subTitle"/>
          </p:nvPr>
        </p:nvSpPr>
        <p:spPr>
          <a:xfrm>
            <a:off x="4695975" y="2765550"/>
            <a:ext cx="28164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User can see which part of the word was pronounced correctly and incorrectly</a:t>
            </a:r>
            <a:endParaRPr sz="1200"/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Add more words for user to practice with.</a:t>
            </a:r>
            <a:endParaRPr sz="1200"/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User can manage their information.</a:t>
            </a:r>
            <a:endParaRPr sz="1200"/>
          </a:p>
        </p:txBody>
      </p:sp>
      <p:sp>
        <p:nvSpPr>
          <p:cNvPr id="886" name="Google Shape;886;p67"/>
          <p:cNvSpPr txBox="1"/>
          <p:nvPr>
            <p:ph idx="4" type="subTitle"/>
          </p:nvPr>
        </p:nvSpPr>
        <p:spPr>
          <a:xfrm>
            <a:off x="1456650" y="2831024"/>
            <a:ext cx="28134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LOGIN PAGE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SIGN UP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HOME PAGE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RECORD PAGE WITH SCORE FUNCTION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PROFILE PAGE BASIC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SETTING PAGE BASIC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7" name="Google Shape;887;p67"/>
          <p:cNvSpPr/>
          <p:nvPr/>
        </p:nvSpPr>
        <p:spPr>
          <a:xfrm>
            <a:off x="1914300" y="4344291"/>
            <a:ext cx="100" cy="25"/>
          </a:xfrm>
          <a:custGeom>
            <a:rect b="b" l="l" r="r" t="t"/>
            <a:pathLst>
              <a:path extrusionOk="0" h="1" w="4">
                <a:moveTo>
                  <a:pt x="1" y="1"/>
                </a:moveTo>
                <a:lnTo>
                  <a:pt x="3" y="1"/>
                </a:lnTo>
                <a:close/>
              </a:path>
            </a:pathLst>
          </a:custGeom>
          <a:solidFill>
            <a:srgbClr val="C3C3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67"/>
          <p:cNvGrpSpPr/>
          <p:nvPr/>
        </p:nvGrpSpPr>
        <p:grpSpPr>
          <a:xfrm rot="-567168">
            <a:off x="801221" y="744938"/>
            <a:ext cx="914415" cy="1065355"/>
            <a:chOff x="1030800" y="289975"/>
            <a:chExt cx="1319675" cy="1546575"/>
          </a:xfrm>
        </p:grpSpPr>
        <p:sp>
          <p:nvSpPr>
            <p:cNvPr id="889" name="Google Shape;889;p67"/>
            <p:cNvSpPr/>
            <p:nvPr/>
          </p:nvSpPr>
          <p:spPr>
            <a:xfrm>
              <a:off x="1039200" y="290050"/>
              <a:ext cx="1297350" cy="1546450"/>
            </a:xfrm>
            <a:custGeom>
              <a:rect b="b" l="l" r="r" t="t"/>
              <a:pathLst>
                <a:path extrusionOk="0" h="61858" w="51894">
                  <a:moveTo>
                    <a:pt x="25979" y="1"/>
                  </a:moveTo>
                  <a:cubicBezTo>
                    <a:pt x="13183" y="1"/>
                    <a:pt x="6706" y="4510"/>
                    <a:pt x="3427" y="9119"/>
                  </a:cubicBezTo>
                  <a:cubicBezTo>
                    <a:pt x="1" y="13939"/>
                    <a:pt x="67" y="18869"/>
                    <a:pt x="67" y="18869"/>
                  </a:cubicBezTo>
                  <a:lnTo>
                    <a:pt x="67" y="19667"/>
                  </a:lnTo>
                  <a:lnTo>
                    <a:pt x="67" y="34178"/>
                  </a:lnTo>
                  <a:lnTo>
                    <a:pt x="67" y="35354"/>
                  </a:lnTo>
                  <a:lnTo>
                    <a:pt x="67" y="36009"/>
                  </a:lnTo>
                  <a:lnTo>
                    <a:pt x="67" y="36970"/>
                  </a:lnTo>
                  <a:lnTo>
                    <a:pt x="67" y="40584"/>
                  </a:lnTo>
                  <a:lnTo>
                    <a:pt x="67" y="42513"/>
                  </a:lnTo>
                  <a:cubicBezTo>
                    <a:pt x="67" y="42828"/>
                    <a:pt x="87" y="43141"/>
                    <a:pt x="126" y="43450"/>
                  </a:cubicBezTo>
                  <a:cubicBezTo>
                    <a:pt x="311" y="44957"/>
                    <a:pt x="934" y="46398"/>
                    <a:pt x="1874" y="47764"/>
                  </a:cubicBezTo>
                  <a:cubicBezTo>
                    <a:pt x="2019" y="47974"/>
                    <a:pt x="2172" y="48182"/>
                    <a:pt x="2329" y="48388"/>
                  </a:cubicBezTo>
                  <a:cubicBezTo>
                    <a:pt x="2460" y="48558"/>
                    <a:pt x="2593" y="48725"/>
                    <a:pt x="2733" y="48892"/>
                  </a:cubicBezTo>
                  <a:cubicBezTo>
                    <a:pt x="3533" y="49848"/>
                    <a:pt x="4482" y="50765"/>
                    <a:pt x="5527" y="51633"/>
                  </a:cubicBezTo>
                  <a:cubicBezTo>
                    <a:pt x="6048" y="52065"/>
                    <a:pt x="6592" y="52485"/>
                    <a:pt x="7154" y="52894"/>
                  </a:cubicBezTo>
                  <a:cubicBezTo>
                    <a:pt x="7778" y="53348"/>
                    <a:pt x="8428" y="53788"/>
                    <a:pt x="9092" y="54212"/>
                  </a:cubicBezTo>
                  <a:cubicBezTo>
                    <a:pt x="11929" y="56027"/>
                    <a:pt x="15045" y="57566"/>
                    <a:pt x="17818" y="58776"/>
                  </a:cubicBezTo>
                  <a:cubicBezTo>
                    <a:pt x="18664" y="59145"/>
                    <a:pt x="19478" y="59484"/>
                    <a:pt x="20241" y="59790"/>
                  </a:cubicBezTo>
                  <a:cubicBezTo>
                    <a:pt x="21176" y="60165"/>
                    <a:pt x="22036" y="60492"/>
                    <a:pt x="22792" y="60767"/>
                  </a:cubicBezTo>
                  <a:cubicBezTo>
                    <a:pt x="24491" y="61391"/>
                    <a:pt x="25655" y="61758"/>
                    <a:pt x="25919" y="61839"/>
                  </a:cubicBezTo>
                  <a:cubicBezTo>
                    <a:pt x="25958" y="61852"/>
                    <a:pt x="25978" y="61857"/>
                    <a:pt x="25978" y="61857"/>
                  </a:cubicBezTo>
                  <a:cubicBezTo>
                    <a:pt x="25978" y="61857"/>
                    <a:pt x="26892" y="61579"/>
                    <a:pt x="28376" y="61051"/>
                  </a:cubicBezTo>
                  <a:cubicBezTo>
                    <a:pt x="31611" y="59902"/>
                    <a:pt x="37554" y="57566"/>
                    <a:pt x="42658" y="54343"/>
                  </a:cubicBezTo>
                  <a:cubicBezTo>
                    <a:pt x="44164" y="53391"/>
                    <a:pt x="45596" y="52361"/>
                    <a:pt x="46864" y="51262"/>
                  </a:cubicBezTo>
                  <a:cubicBezTo>
                    <a:pt x="49825" y="48694"/>
                    <a:pt x="51888" y="45746"/>
                    <a:pt x="51888" y="42512"/>
                  </a:cubicBezTo>
                  <a:lnTo>
                    <a:pt x="51888" y="41752"/>
                  </a:lnTo>
                  <a:lnTo>
                    <a:pt x="51888" y="39006"/>
                  </a:lnTo>
                  <a:lnTo>
                    <a:pt x="51888" y="36883"/>
                  </a:lnTo>
                  <a:lnTo>
                    <a:pt x="51888" y="34754"/>
                  </a:lnTo>
                  <a:lnTo>
                    <a:pt x="51888" y="18867"/>
                  </a:lnTo>
                  <a:cubicBezTo>
                    <a:pt x="51888" y="18867"/>
                    <a:pt x="51894" y="18533"/>
                    <a:pt x="51839" y="17954"/>
                  </a:cubicBezTo>
                  <a:cubicBezTo>
                    <a:pt x="51824" y="17782"/>
                    <a:pt x="51803" y="17587"/>
                    <a:pt x="51775" y="17375"/>
                  </a:cubicBezTo>
                  <a:cubicBezTo>
                    <a:pt x="51192" y="12913"/>
                    <a:pt x="47633" y="1"/>
                    <a:pt x="2597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miter lim="1391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7"/>
            <p:cNvSpPr/>
            <p:nvPr/>
          </p:nvSpPr>
          <p:spPr>
            <a:xfrm>
              <a:off x="1039175" y="289975"/>
              <a:ext cx="1297375" cy="1546575"/>
            </a:xfrm>
            <a:custGeom>
              <a:rect b="b" l="l" r="r" t="t"/>
              <a:pathLst>
                <a:path extrusionOk="0" h="61863" w="51895">
                  <a:moveTo>
                    <a:pt x="51889" y="18872"/>
                  </a:moveTo>
                  <a:lnTo>
                    <a:pt x="51889" y="34759"/>
                  </a:lnTo>
                  <a:lnTo>
                    <a:pt x="51889" y="42518"/>
                  </a:lnTo>
                  <a:cubicBezTo>
                    <a:pt x="51889" y="45752"/>
                    <a:pt x="49828" y="48701"/>
                    <a:pt x="46865" y="51269"/>
                  </a:cubicBezTo>
                  <a:cubicBezTo>
                    <a:pt x="45597" y="52368"/>
                    <a:pt x="44165" y="53398"/>
                    <a:pt x="42659" y="54350"/>
                  </a:cubicBezTo>
                  <a:cubicBezTo>
                    <a:pt x="37558" y="57574"/>
                    <a:pt x="31614" y="59908"/>
                    <a:pt x="28378" y="61059"/>
                  </a:cubicBezTo>
                  <a:cubicBezTo>
                    <a:pt x="26892" y="61585"/>
                    <a:pt x="25979" y="61863"/>
                    <a:pt x="25979" y="61863"/>
                  </a:cubicBezTo>
                  <a:cubicBezTo>
                    <a:pt x="25979" y="61863"/>
                    <a:pt x="24734" y="61486"/>
                    <a:pt x="22793" y="60775"/>
                  </a:cubicBezTo>
                  <a:cubicBezTo>
                    <a:pt x="22039" y="60498"/>
                    <a:pt x="21177" y="60171"/>
                    <a:pt x="20243" y="59796"/>
                  </a:cubicBezTo>
                  <a:cubicBezTo>
                    <a:pt x="19479" y="59490"/>
                    <a:pt x="18665" y="59152"/>
                    <a:pt x="17819" y="58783"/>
                  </a:cubicBezTo>
                  <a:cubicBezTo>
                    <a:pt x="15045" y="57572"/>
                    <a:pt x="11930" y="56034"/>
                    <a:pt x="9093" y="54219"/>
                  </a:cubicBezTo>
                  <a:cubicBezTo>
                    <a:pt x="7832" y="53412"/>
                    <a:pt x="6626" y="52551"/>
                    <a:pt x="5528" y="51639"/>
                  </a:cubicBezTo>
                  <a:cubicBezTo>
                    <a:pt x="4482" y="50769"/>
                    <a:pt x="3535" y="49855"/>
                    <a:pt x="2735" y="48897"/>
                  </a:cubicBezTo>
                  <a:cubicBezTo>
                    <a:pt x="2425" y="48527"/>
                    <a:pt x="2138" y="48151"/>
                    <a:pt x="1875" y="47770"/>
                  </a:cubicBezTo>
                  <a:cubicBezTo>
                    <a:pt x="935" y="46405"/>
                    <a:pt x="313" y="44964"/>
                    <a:pt x="127" y="43456"/>
                  </a:cubicBezTo>
                  <a:cubicBezTo>
                    <a:pt x="88" y="43147"/>
                    <a:pt x="70" y="42835"/>
                    <a:pt x="70" y="42520"/>
                  </a:cubicBezTo>
                  <a:lnTo>
                    <a:pt x="70" y="19669"/>
                  </a:lnTo>
                  <a:lnTo>
                    <a:pt x="70" y="18870"/>
                  </a:lnTo>
                  <a:cubicBezTo>
                    <a:pt x="70" y="18870"/>
                    <a:pt x="0" y="13941"/>
                    <a:pt x="3428" y="9121"/>
                  </a:cubicBezTo>
                  <a:cubicBezTo>
                    <a:pt x="6706" y="4511"/>
                    <a:pt x="13184" y="1"/>
                    <a:pt x="25980" y="1"/>
                  </a:cubicBezTo>
                  <a:cubicBezTo>
                    <a:pt x="47633" y="1"/>
                    <a:pt x="51192" y="12915"/>
                    <a:pt x="51776" y="17375"/>
                  </a:cubicBezTo>
                  <a:cubicBezTo>
                    <a:pt x="51804" y="17590"/>
                    <a:pt x="51825" y="17783"/>
                    <a:pt x="51840" y="17956"/>
                  </a:cubicBezTo>
                  <a:cubicBezTo>
                    <a:pt x="51895" y="18536"/>
                    <a:pt x="51889" y="18872"/>
                    <a:pt x="51889" y="18872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7"/>
            <p:cNvSpPr/>
            <p:nvPr/>
          </p:nvSpPr>
          <p:spPr>
            <a:xfrm>
              <a:off x="1040900" y="1191600"/>
              <a:ext cx="1295500" cy="644925"/>
            </a:xfrm>
            <a:custGeom>
              <a:rect b="b" l="l" r="r" t="t"/>
              <a:pathLst>
                <a:path extrusionOk="0" h="25797" w="51820">
                  <a:moveTo>
                    <a:pt x="13665" y="1"/>
                  </a:moveTo>
                  <a:cubicBezTo>
                    <a:pt x="12904" y="1"/>
                    <a:pt x="12171" y="44"/>
                    <a:pt x="11469" y="138"/>
                  </a:cubicBezTo>
                  <a:cubicBezTo>
                    <a:pt x="6237" y="838"/>
                    <a:pt x="2489" y="2731"/>
                    <a:pt x="1" y="4524"/>
                  </a:cubicBezTo>
                  <a:lnTo>
                    <a:pt x="1" y="6453"/>
                  </a:lnTo>
                  <a:cubicBezTo>
                    <a:pt x="1" y="6768"/>
                    <a:pt x="19" y="7079"/>
                    <a:pt x="58" y="7389"/>
                  </a:cubicBezTo>
                  <a:cubicBezTo>
                    <a:pt x="244" y="8896"/>
                    <a:pt x="866" y="10337"/>
                    <a:pt x="1806" y="11704"/>
                  </a:cubicBezTo>
                  <a:cubicBezTo>
                    <a:pt x="2069" y="12086"/>
                    <a:pt x="2356" y="12459"/>
                    <a:pt x="2666" y="12831"/>
                  </a:cubicBezTo>
                  <a:cubicBezTo>
                    <a:pt x="3466" y="13787"/>
                    <a:pt x="4413" y="14703"/>
                    <a:pt x="5459" y="15573"/>
                  </a:cubicBezTo>
                  <a:cubicBezTo>
                    <a:pt x="6557" y="16484"/>
                    <a:pt x="7763" y="17346"/>
                    <a:pt x="9024" y="18153"/>
                  </a:cubicBezTo>
                  <a:cubicBezTo>
                    <a:pt x="11861" y="19967"/>
                    <a:pt x="14976" y="21504"/>
                    <a:pt x="17750" y="22715"/>
                  </a:cubicBezTo>
                  <a:cubicBezTo>
                    <a:pt x="18596" y="23084"/>
                    <a:pt x="19410" y="23424"/>
                    <a:pt x="20174" y="23730"/>
                  </a:cubicBezTo>
                  <a:cubicBezTo>
                    <a:pt x="21108" y="24104"/>
                    <a:pt x="21970" y="24431"/>
                    <a:pt x="22724" y="24708"/>
                  </a:cubicBezTo>
                  <a:cubicBezTo>
                    <a:pt x="24665" y="25419"/>
                    <a:pt x="25910" y="25797"/>
                    <a:pt x="25910" y="25797"/>
                  </a:cubicBezTo>
                  <a:cubicBezTo>
                    <a:pt x="25910" y="25797"/>
                    <a:pt x="26823" y="25518"/>
                    <a:pt x="28309" y="24991"/>
                  </a:cubicBezTo>
                  <a:cubicBezTo>
                    <a:pt x="31545" y="23841"/>
                    <a:pt x="37489" y="21507"/>
                    <a:pt x="42590" y="18282"/>
                  </a:cubicBezTo>
                  <a:cubicBezTo>
                    <a:pt x="44096" y="17332"/>
                    <a:pt x="45528" y="16302"/>
                    <a:pt x="46796" y="15203"/>
                  </a:cubicBezTo>
                  <a:cubicBezTo>
                    <a:pt x="49759" y="12635"/>
                    <a:pt x="51820" y="9686"/>
                    <a:pt x="51820" y="6451"/>
                  </a:cubicBezTo>
                  <a:lnTo>
                    <a:pt x="51820" y="2945"/>
                  </a:lnTo>
                  <a:cubicBezTo>
                    <a:pt x="48881" y="4175"/>
                    <a:pt x="45748" y="4641"/>
                    <a:pt x="42541" y="4641"/>
                  </a:cubicBezTo>
                  <a:cubicBezTo>
                    <a:pt x="32425" y="4641"/>
                    <a:pt x="21562" y="1"/>
                    <a:pt x="13665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7"/>
            <p:cNvSpPr/>
            <p:nvPr/>
          </p:nvSpPr>
          <p:spPr>
            <a:xfrm>
              <a:off x="1124875" y="290050"/>
              <a:ext cx="1208675" cy="494300"/>
            </a:xfrm>
            <a:custGeom>
              <a:rect b="b" l="l" r="r" t="t"/>
              <a:pathLst>
                <a:path extrusionOk="0" h="19772" w="48347">
                  <a:moveTo>
                    <a:pt x="48347" y="17375"/>
                  </a:moveTo>
                  <a:cubicBezTo>
                    <a:pt x="47938" y="17577"/>
                    <a:pt x="47498" y="17776"/>
                    <a:pt x="47032" y="17967"/>
                  </a:cubicBezTo>
                  <a:cubicBezTo>
                    <a:pt x="46688" y="18106"/>
                    <a:pt x="46330" y="18241"/>
                    <a:pt x="45956" y="18372"/>
                  </a:cubicBezTo>
                  <a:cubicBezTo>
                    <a:pt x="43551" y="19203"/>
                    <a:pt x="40500" y="19772"/>
                    <a:pt x="36812" y="19553"/>
                  </a:cubicBezTo>
                  <a:cubicBezTo>
                    <a:pt x="27032" y="18969"/>
                    <a:pt x="13103" y="6429"/>
                    <a:pt x="0" y="9122"/>
                  </a:cubicBezTo>
                  <a:cubicBezTo>
                    <a:pt x="3278" y="4511"/>
                    <a:pt x="9756" y="2"/>
                    <a:pt x="22552" y="2"/>
                  </a:cubicBezTo>
                  <a:cubicBezTo>
                    <a:pt x="44205" y="1"/>
                    <a:pt x="47764" y="12912"/>
                    <a:pt x="48347" y="17375"/>
                  </a:cubicBezTo>
                  <a:close/>
                </a:path>
              </a:pathLst>
            </a:custGeom>
            <a:gradFill>
              <a:gsLst>
                <a:gs pos="0">
                  <a:srgbClr val="8686FA"/>
                </a:gs>
                <a:gs pos="100000">
                  <a:srgbClr val="ECEC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7"/>
            <p:cNvSpPr/>
            <p:nvPr/>
          </p:nvSpPr>
          <p:spPr>
            <a:xfrm>
              <a:off x="1042325" y="1224500"/>
              <a:ext cx="1294075" cy="612025"/>
            </a:xfrm>
            <a:custGeom>
              <a:rect b="b" l="l" r="r" t="t"/>
              <a:pathLst>
                <a:path extrusionOk="0" h="24481" w="51763">
                  <a:moveTo>
                    <a:pt x="51763" y="4375"/>
                  </a:moveTo>
                  <a:lnTo>
                    <a:pt x="51763" y="5135"/>
                  </a:lnTo>
                  <a:cubicBezTo>
                    <a:pt x="51763" y="8370"/>
                    <a:pt x="49702" y="11319"/>
                    <a:pt x="46739" y="13887"/>
                  </a:cubicBezTo>
                  <a:cubicBezTo>
                    <a:pt x="45471" y="14986"/>
                    <a:pt x="44039" y="16016"/>
                    <a:pt x="42533" y="16966"/>
                  </a:cubicBezTo>
                  <a:cubicBezTo>
                    <a:pt x="37432" y="20191"/>
                    <a:pt x="31488" y="22525"/>
                    <a:pt x="28252" y="23675"/>
                  </a:cubicBezTo>
                  <a:cubicBezTo>
                    <a:pt x="26766" y="24202"/>
                    <a:pt x="25853" y="24481"/>
                    <a:pt x="25853" y="24481"/>
                  </a:cubicBezTo>
                  <a:cubicBezTo>
                    <a:pt x="25853" y="24481"/>
                    <a:pt x="24608" y="24103"/>
                    <a:pt x="22667" y="23392"/>
                  </a:cubicBezTo>
                  <a:lnTo>
                    <a:pt x="22667" y="23392"/>
                  </a:lnTo>
                  <a:cubicBezTo>
                    <a:pt x="21913" y="23115"/>
                    <a:pt x="21051" y="22788"/>
                    <a:pt x="20117" y="22414"/>
                  </a:cubicBezTo>
                  <a:lnTo>
                    <a:pt x="20117" y="22414"/>
                  </a:lnTo>
                  <a:cubicBezTo>
                    <a:pt x="19353" y="22108"/>
                    <a:pt x="18539" y="21768"/>
                    <a:pt x="17693" y="21399"/>
                  </a:cubicBezTo>
                  <a:cubicBezTo>
                    <a:pt x="14919" y="20188"/>
                    <a:pt x="11804" y="18651"/>
                    <a:pt x="8967" y="16837"/>
                  </a:cubicBezTo>
                  <a:cubicBezTo>
                    <a:pt x="7706" y="16030"/>
                    <a:pt x="6500" y="15168"/>
                    <a:pt x="5402" y="14257"/>
                  </a:cubicBezTo>
                  <a:lnTo>
                    <a:pt x="5402" y="14257"/>
                  </a:lnTo>
                  <a:cubicBezTo>
                    <a:pt x="4356" y="13387"/>
                    <a:pt x="3409" y="12471"/>
                    <a:pt x="2609" y="11515"/>
                  </a:cubicBezTo>
                  <a:cubicBezTo>
                    <a:pt x="2299" y="11143"/>
                    <a:pt x="2012" y="10770"/>
                    <a:pt x="1749" y="10388"/>
                  </a:cubicBezTo>
                  <a:lnTo>
                    <a:pt x="1749" y="10388"/>
                  </a:lnTo>
                  <a:cubicBezTo>
                    <a:pt x="809" y="9021"/>
                    <a:pt x="187" y="7580"/>
                    <a:pt x="1" y="6073"/>
                  </a:cubicBezTo>
                  <a:cubicBezTo>
                    <a:pt x="2481" y="4193"/>
                    <a:pt x="6357" y="2112"/>
                    <a:pt x="11902" y="1366"/>
                  </a:cubicBezTo>
                  <a:cubicBezTo>
                    <a:pt x="22081" y="1"/>
                    <a:pt x="38735" y="9419"/>
                    <a:pt x="51763" y="4375"/>
                  </a:cubicBezTo>
                  <a:close/>
                </a:path>
              </a:pathLst>
            </a:custGeom>
            <a:solidFill>
              <a:srgbClr val="939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7"/>
            <p:cNvSpPr/>
            <p:nvPr/>
          </p:nvSpPr>
          <p:spPr>
            <a:xfrm>
              <a:off x="2120450" y="735200"/>
              <a:ext cx="230025" cy="433600"/>
            </a:xfrm>
            <a:custGeom>
              <a:rect b="b" l="l" r="r" t="t"/>
              <a:pathLst>
                <a:path extrusionOk="0" h="17344" w="9201">
                  <a:moveTo>
                    <a:pt x="8589" y="148"/>
                  </a:moveTo>
                  <a:cubicBezTo>
                    <a:pt x="8644" y="727"/>
                    <a:pt x="8638" y="1063"/>
                    <a:pt x="8638" y="1063"/>
                  </a:cubicBezTo>
                  <a:lnTo>
                    <a:pt x="8638" y="16950"/>
                  </a:lnTo>
                  <a:cubicBezTo>
                    <a:pt x="7797" y="17281"/>
                    <a:pt x="6799" y="17343"/>
                    <a:pt x="6095" y="17016"/>
                  </a:cubicBezTo>
                  <a:cubicBezTo>
                    <a:pt x="4724" y="16382"/>
                    <a:pt x="5623" y="15289"/>
                    <a:pt x="5668" y="14741"/>
                  </a:cubicBezTo>
                  <a:cubicBezTo>
                    <a:pt x="5768" y="13524"/>
                    <a:pt x="4975" y="14744"/>
                    <a:pt x="3717" y="15865"/>
                  </a:cubicBezTo>
                  <a:cubicBezTo>
                    <a:pt x="2459" y="16988"/>
                    <a:pt x="864" y="15541"/>
                    <a:pt x="1143" y="13954"/>
                  </a:cubicBezTo>
                  <a:cubicBezTo>
                    <a:pt x="1406" y="12461"/>
                    <a:pt x="5309" y="11516"/>
                    <a:pt x="3376" y="11509"/>
                  </a:cubicBezTo>
                  <a:cubicBezTo>
                    <a:pt x="2108" y="11505"/>
                    <a:pt x="1" y="13190"/>
                    <a:pt x="900" y="9216"/>
                  </a:cubicBezTo>
                  <a:cubicBezTo>
                    <a:pt x="1994" y="4381"/>
                    <a:pt x="5594" y="8318"/>
                    <a:pt x="7303" y="7818"/>
                  </a:cubicBezTo>
                  <a:cubicBezTo>
                    <a:pt x="9200" y="7264"/>
                    <a:pt x="3092" y="6245"/>
                    <a:pt x="3061" y="5008"/>
                  </a:cubicBezTo>
                  <a:cubicBezTo>
                    <a:pt x="3007" y="2818"/>
                    <a:pt x="4052" y="1477"/>
                    <a:pt x="6134" y="563"/>
                  </a:cubicBezTo>
                  <a:cubicBezTo>
                    <a:pt x="6438" y="431"/>
                    <a:pt x="6760" y="308"/>
                    <a:pt x="7107" y="191"/>
                  </a:cubicBezTo>
                  <a:cubicBezTo>
                    <a:pt x="7142" y="179"/>
                    <a:pt x="7177" y="169"/>
                    <a:pt x="7210" y="158"/>
                  </a:cubicBezTo>
                  <a:cubicBezTo>
                    <a:pt x="7746" y="1"/>
                    <a:pt x="8197" y="19"/>
                    <a:pt x="8589" y="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7"/>
            <p:cNvSpPr/>
            <p:nvPr/>
          </p:nvSpPr>
          <p:spPr>
            <a:xfrm>
              <a:off x="2036925" y="1212150"/>
              <a:ext cx="299475" cy="359525"/>
            </a:xfrm>
            <a:custGeom>
              <a:rect b="b" l="l" r="r" t="t"/>
              <a:pathLst>
                <a:path extrusionOk="0" h="14381" w="11979">
                  <a:moveTo>
                    <a:pt x="11979" y="1"/>
                  </a:moveTo>
                  <a:cubicBezTo>
                    <a:pt x="11554" y="119"/>
                    <a:pt x="11126" y="313"/>
                    <a:pt x="10683" y="581"/>
                  </a:cubicBezTo>
                  <a:cubicBezTo>
                    <a:pt x="9736" y="1157"/>
                    <a:pt x="11369" y="5866"/>
                    <a:pt x="10700" y="5866"/>
                  </a:cubicBezTo>
                  <a:cubicBezTo>
                    <a:pt x="10621" y="5866"/>
                    <a:pt x="10511" y="5802"/>
                    <a:pt x="10362" y="5658"/>
                  </a:cubicBezTo>
                  <a:cubicBezTo>
                    <a:pt x="9235" y="4578"/>
                    <a:pt x="10339" y="542"/>
                    <a:pt x="7443" y="542"/>
                  </a:cubicBezTo>
                  <a:cubicBezTo>
                    <a:pt x="7034" y="542"/>
                    <a:pt x="6545" y="623"/>
                    <a:pt x="5958" y="804"/>
                  </a:cubicBezTo>
                  <a:cubicBezTo>
                    <a:pt x="2065" y="2005"/>
                    <a:pt x="4575" y="2990"/>
                    <a:pt x="5204" y="4093"/>
                  </a:cubicBezTo>
                  <a:cubicBezTo>
                    <a:pt x="5422" y="4476"/>
                    <a:pt x="5447" y="4621"/>
                    <a:pt x="5337" y="4621"/>
                  </a:cubicBezTo>
                  <a:cubicBezTo>
                    <a:pt x="5008" y="4621"/>
                    <a:pt x="3465" y="3314"/>
                    <a:pt x="2354" y="3314"/>
                  </a:cubicBezTo>
                  <a:cubicBezTo>
                    <a:pt x="2220" y="3314"/>
                    <a:pt x="2091" y="3333"/>
                    <a:pt x="1972" y="3376"/>
                  </a:cubicBezTo>
                  <a:cubicBezTo>
                    <a:pt x="459" y="3924"/>
                    <a:pt x="0" y="6027"/>
                    <a:pt x="1599" y="6560"/>
                  </a:cubicBezTo>
                  <a:cubicBezTo>
                    <a:pt x="3197" y="7092"/>
                    <a:pt x="4650" y="7173"/>
                    <a:pt x="3548" y="7693"/>
                  </a:cubicBezTo>
                  <a:cubicBezTo>
                    <a:pt x="3049" y="7926"/>
                    <a:pt x="1656" y="7690"/>
                    <a:pt x="1789" y="9196"/>
                  </a:cubicBezTo>
                  <a:cubicBezTo>
                    <a:pt x="1907" y="10530"/>
                    <a:pt x="3461" y="12045"/>
                    <a:pt x="4765" y="12045"/>
                  </a:cubicBezTo>
                  <a:cubicBezTo>
                    <a:pt x="5075" y="12045"/>
                    <a:pt x="5371" y="11959"/>
                    <a:pt x="5630" y="11765"/>
                  </a:cubicBezTo>
                  <a:cubicBezTo>
                    <a:pt x="6951" y="10777"/>
                    <a:pt x="7830" y="9929"/>
                    <a:pt x="8695" y="9929"/>
                  </a:cubicBezTo>
                  <a:cubicBezTo>
                    <a:pt x="8713" y="9929"/>
                    <a:pt x="8731" y="9929"/>
                    <a:pt x="8749" y="9930"/>
                  </a:cubicBezTo>
                  <a:cubicBezTo>
                    <a:pt x="10082" y="9985"/>
                    <a:pt x="7175" y="11330"/>
                    <a:pt x="6074" y="12607"/>
                  </a:cubicBezTo>
                  <a:cubicBezTo>
                    <a:pt x="5609" y="13146"/>
                    <a:pt x="6081" y="13797"/>
                    <a:pt x="6955" y="14381"/>
                  </a:cubicBezTo>
                  <a:cubicBezTo>
                    <a:pt x="9918" y="11813"/>
                    <a:pt x="11979" y="8864"/>
                    <a:pt x="11979" y="5629"/>
                  </a:cubicBezTo>
                  <a:lnTo>
                    <a:pt x="11979" y="1"/>
                  </a:ln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7"/>
            <p:cNvSpPr/>
            <p:nvPr/>
          </p:nvSpPr>
          <p:spPr>
            <a:xfrm>
              <a:off x="1030800" y="781725"/>
              <a:ext cx="282150" cy="392175"/>
            </a:xfrm>
            <a:custGeom>
              <a:rect b="b" l="l" r="r" t="t"/>
              <a:pathLst>
                <a:path extrusionOk="0" h="15687" w="11286">
                  <a:moveTo>
                    <a:pt x="408" y="0"/>
                  </a:moveTo>
                  <a:lnTo>
                    <a:pt x="408" y="15687"/>
                  </a:lnTo>
                  <a:cubicBezTo>
                    <a:pt x="758" y="15517"/>
                    <a:pt x="1106" y="15290"/>
                    <a:pt x="1454" y="15008"/>
                  </a:cubicBezTo>
                  <a:cubicBezTo>
                    <a:pt x="2322" y="14299"/>
                    <a:pt x="0" y="9771"/>
                    <a:pt x="733" y="9771"/>
                  </a:cubicBezTo>
                  <a:cubicBezTo>
                    <a:pt x="810" y="9771"/>
                    <a:pt x="922" y="9822"/>
                    <a:pt x="1074" y="9932"/>
                  </a:cubicBezTo>
                  <a:cubicBezTo>
                    <a:pt x="2280" y="10805"/>
                    <a:pt x="1845" y="14626"/>
                    <a:pt x="4295" y="14626"/>
                  </a:cubicBezTo>
                  <a:cubicBezTo>
                    <a:pt x="4775" y="14626"/>
                    <a:pt x="5366" y="14479"/>
                    <a:pt x="6101" y="14135"/>
                  </a:cubicBezTo>
                  <a:cubicBezTo>
                    <a:pt x="9794" y="12408"/>
                    <a:pt x="7171" y="11779"/>
                    <a:pt x="6398" y="10773"/>
                  </a:cubicBezTo>
                  <a:cubicBezTo>
                    <a:pt x="6112" y="10401"/>
                    <a:pt x="6079" y="10268"/>
                    <a:pt x="6213" y="10268"/>
                  </a:cubicBezTo>
                  <a:cubicBezTo>
                    <a:pt x="6562" y="10268"/>
                    <a:pt x="8030" y="11168"/>
                    <a:pt x="9100" y="11168"/>
                  </a:cubicBezTo>
                  <a:cubicBezTo>
                    <a:pt x="9320" y="11168"/>
                    <a:pt x="9523" y="11130"/>
                    <a:pt x="9696" y="11038"/>
                  </a:cubicBezTo>
                  <a:cubicBezTo>
                    <a:pt x="11121" y="10287"/>
                    <a:pt x="11286" y="8141"/>
                    <a:pt x="9631" y="7835"/>
                  </a:cubicBezTo>
                  <a:cubicBezTo>
                    <a:pt x="7973" y="7528"/>
                    <a:pt x="6524" y="7648"/>
                    <a:pt x="7546" y="6982"/>
                  </a:cubicBezTo>
                  <a:cubicBezTo>
                    <a:pt x="8007" y="6682"/>
                    <a:pt x="9421" y="6723"/>
                    <a:pt x="9082" y="5252"/>
                  </a:cubicBezTo>
                  <a:cubicBezTo>
                    <a:pt x="8800" y="4029"/>
                    <a:pt x="7247" y="2823"/>
                    <a:pt x="5990" y="2823"/>
                  </a:cubicBezTo>
                  <a:cubicBezTo>
                    <a:pt x="5586" y="2823"/>
                    <a:pt x="5213" y="2947"/>
                    <a:pt x="4922" y="3235"/>
                  </a:cubicBezTo>
                  <a:cubicBezTo>
                    <a:pt x="3727" y="4418"/>
                    <a:pt x="2966" y="5395"/>
                    <a:pt x="2086" y="5481"/>
                  </a:cubicBezTo>
                  <a:cubicBezTo>
                    <a:pt x="2040" y="5486"/>
                    <a:pt x="1998" y="5488"/>
                    <a:pt x="1962" y="5488"/>
                  </a:cubicBezTo>
                  <a:cubicBezTo>
                    <a:pt x="942" y="5488"/>
                    <a:pt x="3485" y="3827"/>
                    <a:pt x="4367" y="2461"/>
                  </a:cubicBezTo>
                  <a:cubicBezTo>
                    <a:pt x="5071" y="1369"/>
                    <a:pt x="2636" y="339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7"/>
            <p:cNvSpPr/>
            <p:nvPr/>
          </p:nvSpPr>
          <p:spPr>
            <a:xfrm>
              <a:off x="1726925" y="1458900"/>
              <a:ext cx="385300" cy="357475"/>
            </a:xfrm>
            <a:custGeom>
              <a:rect b="b" l="l" r="r" t="t"/>
              <a:pathLst>
                <a:path extrusionOk="0" h="14299" w="15412">
                  <a:moveTo>
                    <a:pt x="6360" y="0"/>
                  </a:moveTo>
                  <a:cubicBezTo>
                    <a:pt x="5439" y="0"/>
                    <a:pt x="4620" y="619"/>
                    <a:pt x="4797" y="1702"/>
                  </a:cubicBezTo>
                  <a:cubicBezTo>
                    <a:pt x="5015" y="3042"/>
                    <a:pt x="5449" y="4162"/>
                    <a:pt x="5101" y="4162"/>
                  </a:cubicBezTo>
                  <a:cubicBezTo>
                    <a:pt x="5017" y="4162"/>
                    <a:pt x="4887" y="4097"/>
                    <a:pt x="4698" y="3954"/>
                  </a:cubicBezTo>
                  <a:cubicBezTo>
                    <a:pt x="4359" y="3697"/>
                    <a:pt x="4019" y="2834"/>
                    <a:pt x="3294" y="2834"/>
                  </a:cubicBezTo>
                  <a:cubicBezTo>
                    <a:pt x="3082" y="2834"/>
                    <a:pt x="2837" y="2908"/>
                    <a:pt x="2549" y="3092"/>
                  </a:cubicBezTo>
                  <a:cubicBezTo>
                    <a:pt x="1155" y="3989"/>
                    <a:pt x="537" y="6961"/>
                    <a:pt x="2055" y="7688"/>
                  </a:cubicBezTo>
                  <a:cubicBezTo>
                    <a:pt x="3575" y="8416"/>
                    <a:pt x="4752" y="8804"/>
                    <a:pt x="5128" y="9600"/>
                  </a:cubicBezTo>
                  <a:cubicBezTo>
                    <a:pt x="5260" y="9879"/>
                    <a:pt x="5225" y="9989"/>
                    <a:pt x="5074" y="9989"/>
                  </a:cubicBezTo>
                  <a:cubicBezTo>
                    <a:pt x="4572" y="9989"/>
                    <a:pt x="2778" y="8767"/>
                    <a:pt x="1515" y="8473"/>
                  </a:cubicBezTo>
                  <a:cubicBezTo>
                    <a:pt x="1450" y="8458"/>
                    <a:pt x="1387" y="8450"/>
                    <a:pt x="1327" y="8450"/>
                  </a:cubicBezTo>
                  <a:cubicBezTo>
                    <a:pt x="1" y="8450"/>
                    <a:pt x="122" y="12113"/>
                    <a:pt x="869" y="14299"/>
                  </a:cubicBezTo>
                  <a:cubicBezTo>
                    <a:pt x="4105" y="13149"/>
                    <a:pt x="10049" y="10815"/>
                    <a:pt x="15150" y="7590"/>
                  </a:cubicBezTo>
                  <a:cubicBezTo>
                    <a:pt x="14905" y="7373"/>
                    <a:pt x="14626" y="7169"/>
                    <a:pt x="14310" y="6973"/>
                  </a:cubicBezTo>
                  <a:cubicBezTo>
                    <a:pt x="14240" y="6931"/>
                    <a:pt x="14158" y="6912"/>
                    <a:pt x="14064" y="6912"/>
                  </a:cubicBezTo>
                  <a:cubicBezTo>
                    <a:pt x="12975" y="6912"/>
                    <a:pt x="10395" y="9506"/>
                    <a:pt x="9756" y="9506"/>
                  </a:cubicBezTo>
                  <a:cubicBezTo>
                    <a:pt x="9611" y="9506"/>
                    <a:pt x="9566" y="9373"/>
                    <a:pt x="9661" y="9045"/>
                  </a:cubicBezTo>
                  <a:cubicBezTo>
                    <a:pt x="10158" y="7334"/>
                    <a:pt x="15412" y="6412"/>
                    <a:pt x="11920" y="2893"/>
                  </a:cubicBezTo>
                  <a:cubicBezTo>
                    <a:pt x="10974" y="1941"/>
                    <a:pt x="10371" y="1593"/>
                    <a:pt x="9964" y="1593"/>
                  </a:cubicBezTo>
                  <a:cubicBezTo>
                    <a:pt x="9134" y="1593"/>
                    <a:pt x="9114" y="3035"/>
                    <a:pt x="8655" y="3751"/>
                  </a:cubicBezTo>
                  <a:cubicBezTo>
                    <a:pt x="8475" y="4032"/>
                    <a:pt x="8365" y="4151"/>
                    <a:pt x="8300" y="4151"/>
                  </a:cubicBezTo>
                  <a:cubicBezTo>
                    <a:pt x="7988" y="4151"/>
                    <a:pt x="8717" y="1405"/>
                    <a:pt x="7792" y="558"/>
                  </a:cubicBezTo>
                  <a:cubicBezTo>
                    <a:pt x="7377" y="178"/>
                    <a:pt x="6854" y="0"/>
                    <a:pt x="6360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7"/>
            <p:cNvSpPr/>
            <p:nvPr/>
          </p:nvSpPr>
          <p:spPr>
            <a:xfrm>
              <a:off x="1266475" y="1509725"/>
              <a:ext cx="435425" cy="299600"/>
            </a:xfrm>
            <a:custGeom>
              <a:rect b="b" l="l" r="r" t="t"/>
              <a:pathLst>
                <a:path extrusionOk="0" h="11984" w="17417">
                  <a:moveTo>
                    <a:pt x="13739" y="7282"/>
                  </a:moveTo>
                  <a:cubicBezTo>
                    <a:pt x="14970" y="7588"/>
                    <a:pt x="17417" y="6450"/>
                    <a:pt x="15597" y="10099"/>
                  </a:cubicBezTo>
                  <a:cubicBezTo>
                    <a:pt x="14984" y="11329"/>
                    <a:pt x="14344" y="11858"/>
                    <a:pt x="13701" y="11983"/>
                  </a:cubicBezTo>
                  <a:lnTo>
                    <a:pt x="13701" y="11983"/>
                  </a:lnTo>
                  <a:cubicBezTo>
                    <a:pt x="12945" y="11706"/>
                    <a:pt x="12085" y="11379"/>
                    <a:pt x="11150" y="11005"/>
                  </a:cubicBezTo>
                  <a:lnTo>
                    <a:pt x="11150" y="11005"/>
                  </a:lnTo>
                  <a:cubicBezTo>
                    <a:pt x="10384" y="10462"/>
                    <a:pt x="9666" y="9907"/>
                    <a:pt x="9046" y="9935"/>
                  </a:cubicBezTo>
                  <a:cubicBezTo>
                    <a:pt x="8899" y="9942"/>
                    <a:pt x="8795" y="9961"/>
                    <a:pt x="8727" y="9993"/>
                  </a:cubicBezTo>
                  <a:cubicBezTo>
                    <a:pt x="5952" y="8782"/>
                    <a:pt x="2838" y="7244"/>
                    <a:pt x="1" y="5429"/>
                  </a:cubicBezTo>
                  <a:cubicBezTo>
                    <a:pt x="20" y="5166"/>
                    <a:pt x="63" y="4894"/>
                    <a:pt x="134" y="4615"/>
                  </a:cubicBezTo>
                  <a:cubicBezTo>
                    <a:pt x="571" y="2926"/>
                    <a:pt x="6777" y="0"/>
                    <a:pt x="6977" y="2036"/>
                  </a:cubicBezTo>
                  <a:cubicBezTo>
                    <a:pt x="7142" y="3713"/>
                    <a:pt x="6108" y="6746"/>
                    <a:pt x="7068" y="5821"/>
                  </a:cubicBezTo>
                  <a:cubicBezTo>
                    <a:pt x="7702" y="5208"/>
                    <a:pt x="7690" y="3969"/>
                    <a:pt x="7892" y="2298"/>
                  </a:cubicBezTo>
                  <a:cubicBezTo>
                    <a:pt x="8092" y="626"/>
                    <a:pt x="11107" y="258"/>
                    <a:pt x="12402" y="1292"/>
                  </a:cubicBezTo>
                  <a:cubicBezTo>
                    <a:pt x="13583" y="2234"/>
                    <a:pt x="12450" y="3083"/>
                    <a:pt x="12276" y="3602"/>
                  </a:cubicBezTo>
                  <a:cubicBezTo>
                    <a:pt x="11890" y="4760"/>
                    <a:pt x="12951" y="3765"/>
                    <a:pt x="14440" y="2973"/>
                  </a:cubicBezTo>
                  <a:cubicBezTo>
                    <a:pt x="15929" y="2181"/>
                    <a:pt x="17134" y="3967"/>
                    <a:pt x="16486" y="5442"/>
                  </a:cubicBezTo>
                  <a:cubicBezTo>
                    <a:pt x="15878" y="6828"/>
                    <a:pt x="11864" y="6816"/>
                    <a:pt x="13739" y="7282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7"/>
            <p:cNvSpPr/>
            <p:nvPr/>
          </p:nvSpPr>
          <p:spPr>
            <a:xfrm>
              <a:off x="1040900" y="1144450"/>
              <a:ext cx="27525" cy="45850"/>
            </a:xfrm>
            <a:custGeom>
              <a:rect b="b" l="l" r="r" t="t"/>
              <a:pathLst>
                <a:path extrusionOk="0" h="1834" w="1101">
                  <a:moveTo>
                    <a:pt x="1" y="1"/>
                  </a:moveTo>
                  <a:lnTo>
                    <a:pt x="1" y="1833"/>
                  </a:lnTo>
                  <a:cubicBezTo>
                    <a:pt x="701" y="1108"/>
                    <a:pt x="1100" y="412"/>
                    <a:pt x="1" y="1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7"/>
            <p:cNvSpPr/>
            <p:nvPr/>
          </p:nvSpPr>
          <p:spPr>
            <a:xfrm>
              <a:off x="1040875" y="1179725"/>
              <a:ext cx="317125" cy="401175"/>
            </a:xfrm>
            <a:custGeom>
              <a:rect b="b" l="l" r="r" t="t"/>
              <a:pathLst>
                <a:path extrusionOk="0" h="16047" w="12685">
                  <a:moveTo>
                    <a:pt x="2438" y="0"/>
                  </a:moveTo>
                  <a:cubicBezTo>
                    <a:pt x="2284" y="0"/>
                    <a:pt x="2146" y="19"/>
                    <a:pt x="2030" y="58"/>
                  </a:cubicBezTo>
                  <a:cubicBezTo>
                    <a:pt x="1147" y="354"/>
                    <a:pt x="497" y="871"/>
                    <a:pt x="0" y="1381"/>
                  </a:cubicBezTo>
                  <a:lnTo>
                    <a:pt x="0" y="6925"/>
                  </a:lnTo>
                  <a:cubicBezTo>
                    <a:pt x="0" y="7239"/>
                    <a:pt x="20" y="7551"/>
                    <a:pt x="59" y="7860"/>
                  </a:cubicBezTo>
                  <a:cubicBezTo>
                    <a:pt x="244" y="9369"/>
                    <a:pt x="867" y="10809"/>
                    <a:pt x="1807" y="12174"/>
                  </a:cubicBezTo>
                  <a:cubicBezTo>
                    <a:pt x="1826" y="11095"/>
                    <a:pt x="1841" y="10159"/>
                    <a:pt x="2112" y="10159"/>
                  </a:cubicBezTo>
                  <a:cubicBezTo>
                    <a:pt x="2193" y="10159"/>
                    <a:pt x="2296" y="10242"/>
                    <a:pt x="2429" y="10428"/>
                  </a:cubicBezTo>
                  <a:cubicBezTo>
                    <a:pt x="2859" y="11030"/>
                    <a:pt x="2677" y="12193"/>
                    <a:pt x="2667" y="13305"/>
                  </a:cubicBezTo>
                  <a:cubicBezTo>
                    <a:pt x="3467" y="14261"/>
                    <a:pt x="4414" y="15177"/>
                    <a:pt x="5460" y="16046"/>
                  </a:cubicBezTo>
                  <a:cubicBezTo>
                    <a:pt x="5590" y="16039"/>
                    <a:pt x="5723" y="16027"/>
                    <a:pt x="5864" y="16012"/>
                  </a:cubicBezTo>
                  <a:cubicBezTo>
                    <a:pt x="9914" y="15545"/>
                    <a:pt x="7627" y="14115"/>
                    <a:pt x="7212" y="12916"/>
                  </a:cubicBezTo>
                  <a:cubicBezTo>
                    <a:pt x="7077" y="12524"/>
                    <a:pt x="7071" y="12372"/>
                    <a:pt x="7160" y="12372"/>
                  </a:cubicBezTo>
                  <a:cubicBezTo>
                    <a:pt x="7470" y="12372"/>
                    <a:pt x="8940" y="14229"/>
                    <a:pt x="10095" y="14229"/>
                  </a:cubicBezTo>
                  <a:cubicBezTo>
                    <a:pt x="10149" y="14229"/>
                    <a:pt x="10203" y="14225"/>
                    <a:pt x="10256" y="14216"/>
                  </a:cubicBezTo>
                  <a:cubicBezTo>
                    <a:pt x="11847" y="13956"/>
                    <a:pt x="12685" y="11973"/>
                    <a:pt x="11208" y="11156"/>
                  </a:cubicBezTo>
                  <a:cubicBezTo>
                    <a:pt x="9734" y="10337"/>
                    <a:pt x="8320" y="9992"/>
                    <a:pt x="9502" y="9683"/>
                  </a:cubicBezTo>
                  <a:cubicBezTo>
                    <a:pt x="9595" y="9659"/>
                    <a:pt x="9713" y="9654"/>
                    <a:pt x="9844" y="9654"/>
                  </a:cubicBezTo>
                  <a:cubicBezTo>
                    <a:pt x="9940" y="9654"/>
                    <a:pt x="10044" y="9656"/>
                    <a:pt x="10150" y="9656"/>
                  </a:cubicBezTo>
                  <a:cubicBezTo>
                    <a:pt x="10730" y="9656"/>
                    <a:pt x="11406" y="9575"/>
                    <a:pt x="11507" y="8528"/>
                  </a:cubicBezTo>
                  <a:cubicBezTo>
                    <a:pt x="11646" y="7096"/>
                    <a:pt x="10191" y="5154"/>
                    <a:pt x="8817" y="5154"/>
                  </a:cubicBezTo>
                  <a:cubicBezTo>
                    <a:pt x="8609" y="5154"/>
                    <a:pt x="8402" y="5199"/>
                    <a:pt x="8203" y="5296"/>
                  </a:cubicBezTo>
                  <a:cubicBezTo>
                    <a:pt x="6872" y="5952"/>
                    <a:pt x="5912" y="6561"/>
                    <a:pt x="5114" y="6561"/>
                  </a:cubicBezTo>
                  <a:cubicBezTo>
                    <a:pt x="5007" y="6561"/>
                    <a:pt x="4903" y="6550"/>
                    <a:pt x="4801" y="6527"/>
                  </a:cubicBezTo>
                  <a:cubicBezTo>
                    <a:pt x="3499" y="6225"/>
                    <a:pt x="6604" y="5438"/>
                    <a:pt x="7922" y="4386"/>
                  </a:cubicBezTo>
                  <a:cubicBezTo>
                    <a:pt x="9408" y="3200"/>
                    <a:pt x="4471" y="0"/>
                    <a:pt x="2438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7"/>
            <p:cNvSpPr/>
            <p:nvPr/>
          </p:nvSpPr>
          <p:spPr>
            <a:xfrm>
              <a:off x="1262225" y="976350"/>
              <a:ext cx="847325" cy="507375"/>
            </a:xfrm>
            <a:custGeom>
              <a:rect b="b" l="l" r="r" t="t"/>
              <a:pathLst>
                <a:path extrusionOk="0" h="20295" w="33893">
                  <a:moveTo>
                    <a:pt x="33158" y="0"/>
                  </a:moveTo>
                  <a:cubicBezTo>
                    <a:pt x="30972" y="0"/>
                    <a:pt x="1" y="6654"/>
                    <a:pt x="1" y="6654"/>
                  </a:cubicBezTo>
                  <a:cubicBezTo>
                    <a:pt x="630" y="13818"/>
                    <a:pt x="8778" y="20294"/>
                    <a:pt x="17812" y="20294"/>
                  </a:cubicBezTo>
                  <a:cubicBezTo>
                    <a:pt x="19501" y="20294"/>
                    <a:pt x="21221" y="20068"/>
                    <a:pt x="22928" y="19577"/>
                  </a:cubicBezTo>
                  <a:cubicBezTo>
                    <a:pt x="33770" y="16464"/>
                    <a:pt x="33893" y="389"/>
                    <a:pt x="33271" y="15"/>
                  </a:cubicBezTo>
                  <a:cubicBezTo>
                    <a:pt x="33254" y="5"/>
                    <a:pt x="33217" y="0"/>
                    <a:pt x="33158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7"/>
            <p:cNvSpPr/>
            <p:nvPr/>
          </p:nvSpPr>
          <p:spPr>
            <a:xfrm>
              <a:off x="1301225" y="981900"/>
              <a:ext cx="764375" cy="438000"/>
            </a:xfrm>
            <a:custGeom>
              <a:rect b="b" l="l" r="r" t="t"/>
              <a:pathLst>
                <a:path extrusionOk="0" h="17520" w="30575">
                  <a:moveTo>
                    <a:pt x="29920" y="0"/>
                  </a:moveTo>
                  <a:cubicBezTo>
                    <a:pt x="27342" y="0"/>
                    <a:pt x="1" y="6042"/>
                    <a:pt x="1" y="6042"/>
                  </a:cubicBezTo>
                  <a:cubicBezTo>
                    <a:pt x="568" y="12145"/>
                    <a:pt x="7875" y="17520"/>
                    <a:pt x="16001" y="17520"/>
                  </a:cubicBezTo>
                  <a:cubicBezTo>
                    <a:pt x="17561" y="17520"/>
                    <a:pt x="19152" y="17321"/>
                    <a:pt x="20731" y="16892"/>
                  </a:cubicBezTo>
                  <a:cubicBezTo>
                    <a:pt x="30535" y="14227"/>
                    <a:pt x="30575" y="3"/>
                    <a:pt x="29928" y="0"/>
                  </a:cubicBezTo>
                  <a:cubicBezTo>
                    <a:pt x="29925" y="0"/>
                    <a:pt x="29923" y="0"/>
                    <a:pt x="29920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7"/>
            <p:cNvSpPr/>
            <p:nvPr/>
          </p:nvSpPr>
          <p:spPr>
            <a:xfrm>
              <a:off x="1334500" y="981625"/>
              <a:ext cx="708075" cy="445550"/>
            </a:xfrm>
            <a:custGeom>
              <a:rect b="b" l="l" r="r" t="t"/>
              <a:pathLst>
                <a:path extrusionOk="0" h="17822" w="28323">
                  <a:moveTo>
                    <a:pt x="0" y="5772"/>
                  </a:moveTo>
                  <a:cubicBezTo>
                    <a:pt x="0" y="5772"/>
                    <a:pt x="11278" y="2625"/>
                    <a:pt x="27763" y="86"/>
                  </a:cubicBezTo>
                  <a:cubicBezTo>
                    <a:pt x="28323" y="0"/>
                    <a:pt x="27778" y="13457"/>
                    <a:pt x="19040" y="15639"/>
                  </a:cubicBezTo>
                  <a:cubicBezTo>
                    <a:pt x="10302" y="17822"/>
                    <a:pt x="604" y="11730"/>
                    <a:pt x="0" y="577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7"/>
            <p:cNvSpPr/>
            <p:nvPr/>
          </p:nvSpPr>
          <p:spPr>
            <a:xfrm>
              <a:off x="1724150" y="1151200"/>
              <a:ext cx="37150" cy="40375"/>
            </a:xfrm>
            <a:custGeom>
              <a:rect b="b" l="l" r="r" t="t"/>
              <a:pathLst>
                <a:path extrusionOk="0" h="1615" w="1486">
                  <a:moveTo>
                    <a:pt x="153" y="0"/>
                  </a:moveTo>
                  <a:cubicBezTo>
                    <a:pt x="89" y="0"/>
                    <a:pt x="36" y="28"/>
                    <a:pt x="1" y="91"/>
                  </a:cubicBezTo>
                  <a:cubicBezTo>
                    <a:pt x="1" y="91"/>
                    <a:pt x="238" y="1614"/>
                    <a:pt x="759" y="1614"/>
                  </a:cubicBezTo>
                  <a:cubicBezTo>
                    <a:pt x="812" y="1614"/>
                    <a:pt x="869" y="1598"/>
                    <a:pt x="929" y="1562"/>
                  </a:cubicBezTo>
                  <a:cubicBezTo>
                    <a:pt x="1485" y="1229"/>
                    <a:pt x="579" y="0"/>
                    <a:pt x="153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7"/>
            <p:cNvSpPr/>
            <p:nvPr/>
          </p:nvSpPr>
          <p:spPr>
            <a:xfrm>
              <a:off x="1461525" y="1168975"/>
              <a:ext cx="36025" cy="44150"/>
            </a:xfrm>
            <a:custGeom>
              <a:rect b="b" l="l" r="r" t="t"/>
              <a:pathLst>
                <a:path extrusionOk="0" h="1766" w="1441">
                  <a:moveTo>
                    <a:pt x="771" y="1"/>
                  </a:moveTo>
                  <a:cubicBezTo>
                    <a:pt x="741" y="1"/>
                    <a:pt x="711" y="9"/>
                    <a:pt x="680" y="27"/>
                  </a:cubicBezTo>
                  <a:cubicBezTo>
                    <a:pt x="680" y="27"/>
                    <a:pt x="0" y="1766"/>
                    <a:pt x="736" y="1766"/>
                  </a:cubicBezTo>
                  <a:cubicBezTo>
                    <a:pt x="738" y="1766"/>
                    <a:pt x="740" y="1765"/>
                    <a:pt x="742" y="1765"/>
                  </a:cubicBezTo>
                  <a:cubicBezTo>
                    <a:pt x="1440" y="1755"/>
                    <a:pt x="1197" y="1"/>
                    <a:pt x="771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7"/>
            <p:cNvSpPr/>
            <p:nvPr/>
          </p:nvSpPr>
          <p:spPr>
            <a:xfrm>
              <a:off x="1611800" y="1115125"/>
              <a:ext cx="33850" cy="43525"/>
            </a:xfrm>
            <a:custGeom>
              <a:rect b="b" l="l" r="r" t="t"/>
              <a:pathLst>
                <a:path extrusionOk="0" h="1741" w="1354">
                  <a:moveTo>
                    <a:pt x="348" y="0"/>
                  </a:moveTo>
                  <a:cubicBezTo>
                    <a:pt x="306" y="0"/>
                    <a:pt x="266" y="16"/>
                    <a:pt x="229" y="52"/>
                  </a:cubicBezTo>
                  <a:cubicBezTo>
                    <a:pt x="229" y="52"/>
                    <a:pt x="0" y="1740"/>
                    <a:pt x="604" y="1740"/>
                  </a:cubicBezTo>
                  <a:cubicBezTo>
                    <a:pt x="633" y="1740"/>
                    <a:pt x="665" y="1736"/>
                    <a:pt x="699" y="1727"/>
                  </a:cubicBezTo>
                  <a:cubicBezTo>
                    <a:pt x="1354" y="1558"/>
                    <a:pt x="763" y="0"/>
                    <a:pt x="348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7"/>
            <p:cNvSpPr/>
            <p:nvPr/>
          </p:nvSpPr>
          <p:spPr>
            <a:xfrm>
              <a:off x="1555675" y="1229925"/>
              <a:ext cx="36075" cy="43850"/>
            </a:xfrm>
            <a:custGeom>
              <a:rect b="b" l="l" r="r" t="t"/>
              <a:pathLst>
                <a:path extrusionOk="0" h="1754" w="1443">
                  <a:moveTo>
                    <a:pt x="953" y="1"/>
                  </a:moveTo>
                  <a:cubicBezTo>
                    <a:pt x="929" y="1"/>
                    <a:pt x="904" y="6"/>
                    <a:pt x="878" y="18"/>
                  </a:cubicBezTo>
                  <a:cubicBezTo>
                    <a:pt x="878" y="18"/>
                    <a:pt x="1" y="1677"/>
                    <a:pt x="741" y="1752"/>
                  </a:cubicBezTo>
                  <a:cubicBezTo>
                    <a:pt x="755" y="1753"/>
                    <a:pt x="768" y="1754"/>
                    <a:pt x="781" y="1754"/>
                  </a:cubicBezTo>
                  <a:cubicBezTo>
                    <a:pt x="1442" y="1754"/>
                    <a:pt x="1382" y="1"/>
                    <a:pt x="95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7"/>
            <p:cNvSpPr/>
            <p:nvPr/>
          </p:nvSpPr>
          <p:spPr>
            <a:xfrm>
              <a:off x="1667375" y="1252525"/>
              <a:ext cx="33875" cy="43500"/>
            </a:xfrm>
            <a:custGeom>
              <a:rect b="b" l="l" r="r" t="t"/>
              <a:pathLst>
                <a:path extrusionOk="0" h="1740" w="1355">
                  <a:moveTo>
                    <a:pt x="349" y="1"/>
                  </a:moveTo>
                  <a:cubicBezTo>
                    <a:pt x="307" y="1"/>
                    <a:pt x="267" y="17"/>
                    <a:pt x="230" y="52"/>
                  </a:cubicBezTo>
                  <a:cubicBezTo>
                    <a:pt x="230" y="52"/>
                    <a:pt x="0" y="1739"/>
                    <a:pt x="603" y="1739"/>
                  </a:cubicBezTo>
                  <a:cubicBezTo>
                    <a:pt x="633" y="1739"/>
                    <a:pt x="665" y="1735"/>
                    <a:pt x="699" y="1726"/>
                  </a:cubicBezTo>
                  <a:cubicBezTo>
                    <a:pt x="1355" y="1559"/>
                    <a:pt x="762" y="1"/>
                    <a:pt x="349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7"/>
            <p:cNvSpPr/>
            <p:nvPr/>
          </p:nvSpPr>
          <p:spPr>
            <a:xfrm>
              <a:off x="1770600" y="1263025"/>
              <a:ext cx="34925" cy="41550"/>
            </a:xfrm>
            <a:custGeom>
              <a:rect b="b" l="l" r="r" t="t"/>
              <a:pathLst>
                <a:path extrusionOk="0" h="1662" w="1397">
                  <a:moveTo>
                    <a:pt x="144" y="1"/>
                  </a:moveTo>
                  <a:cubicBezTo>
                    <a:pt x="87" y="1"/>
                    <a:pt x="38" y="25"/>
                    <a:pt x="1" y="80"/>
                  </a:cubicBezTo>
                  <a:cubicBezTo>
                    <a:pt x="1" y="80"/>
                    <a:pt x="118" y="1661"/>
                    <a:pt x="656" y="1661"/>
                  </a:cubicBezTo>
                  <a:cubicBezTo>
                    <a:pt x="703" y="1661"/>
                    <a:pt x="754" y="1649"/>
                    <a:pt x="808" y="1622"/>
                  </a:cubicBezTo>
                  <a:cubicBezTo>
                    <a:pt x="1396" y="1329"/>
                    <a:pt x="564" y="1"/>
                    <a:pt x="14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7"/>
            <p:cNvSpPr/>
            <p:nvPr/>
          </p:nvSpPr>
          <p:spPr>
            <a:xfrm>
              <a:off x="1783000" y="1074475"/>
              <a:ext cx="37175" cy="40375"/>
            </a:xfrm>
            <a:custGeom>
              <a:rect b="b" l="l" r="r" t="t"/>
              <a:pathLst>
                <a:path extrusionOk="0" h="1615" w="1487">
                  <a:moveTo>
                    <a:pt x="154" y="1"/>
                  </a:moveTo>
                  <a:cubicBezTo>
                    <a:pt x="90" y="1"/>
                    <a:pt x="36" y="28"/>
                    <a:pt x="0" y="91"/>
                  </a:cubicBezTo>
                  <a:cubicBezTo>
                    <a:pt x="0" y="91"/>
                    <a:pt x="238" y="1614"/>
                    <a:pt x="759" y="1614"/>
                  </a:cubicBezTo>
                  <a:cubicBezTo>
                    <a:pt x="813" y="1614"/>
                    <a:pt x="870" y="1598"/>
                    <a:pt x="930" y="1562"/>
                  </a:cubicBezTo>
                  <a:cubicBezTo>
                    <a:pt x="1486" y="1228"/>
                    <a:pt x="581" y="1"/>
                    <a:pt x="15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7"/>
            <p:cNvSpPr/>
            <p:nvPr/>
          </p:nvSpPr>
          <p:spPr>
            <a:xfrm>
              <a:off x="1862050" y="1182475"/>
              <a:ext cx="37100" cy="40375"/>
            </a:xfrm>
            <a:custGeom>
              <a:rect b="b" l="l" r="r" t="t"/>
              <a:pathLst>
                <a:path extrusionOk="0" h="1615" w="1484">
                  <a:moveTo>
                    <a:pt x="153" y="1"/>
                  </a:moveTo>
                  <a:cubicBezTo>
                    <a:pt x="89" y="1"/>
                    <a:pt x="36" y="28"/>
                    <a:pt x="0" y="91"/>
                  </a:cubicBezTo>
                  <a:cubicBezTo>
                    <a:pt x="0" y="91"/>
                    <a:pt x="237" y="1614"/>
                    <a:pt x="758" y="1614"/>
                  </a:cubicBezTo>
                  <a:cubicBezTo>
                    <a:pt x="812" y="1614"/>
                    <a:pt x="869" y="1598"/>
                    <a:pt x="928" y="1562"/>
                  </a:cubicBezTo>
                  <a:cubicBezTo>
                    <a:pt x="1484" y="1228"/>
                    <a:pt x="578" y="1"/>
                    <a:pt x="15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7"/>
            <p:cNvSpPr/>
            <p:nvPr/>
          </p:nvSpPr>
          <p:spPr>
            <a:xfrm>
              <a:off x="1900875" y="1087350"/>
              <a:ext cx="43800" cy="33725"/>
            </a:xfrm>
            <a:custGeom>
              <a:rect b="b" l="l" r="r" t="t"/>
              <a:pathLst>
                <a:path extrusionOk="0" h="1349" w="1752">
                  <a:moveTo>
                    <a:pt x="220" y="1"/>
                  </a:moveTo>
                  <a:cubicBezTo>
                    <a:pt x="103" y="1"/>
                    <a:pt x="20" y="47"/>
                    <a:pt x="0" y="154"/>
                  </a:cubicBezTo>
                  <a:cubicBezTo>
                    <a:pt x="0" y="154"/>
                    <a:pt x="650" y="1348"/>
                    <a:pt x="1135" y="1348"/>
                  </a:cubicBezTo>
                  <a:cubicBezTo>
                    <a:pt x="1220" y="1348"/>
                    <a:pt x="1300" y="1311"/>
                    <a:pt x="1370" y="1225"/>
                  </a:cubicBezTo>
                  <a:cubicBezTo>
                    <a:pt x="1751" y="763"/>
                    <a:pt x="699" y="1"/>
                    <a:pt x="22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7"/>
            <p:cNvSpPr/>
            <p:nvPr/>
          </p:nvSpPr>
          <p:spPr>
            <a:xfrm>
              <a:off x="1249050" y="829700"/>
              <a:ext cx="254500" cy="166925"/>
            </a:xfrm>
            <a:custGeom>
              <a:rect b="b" l="l" r="r" t="t"/>
              <a:pathLst>
                <a:path extrusionOk="0" h="6677" w="10180">
                  <a:moveTo>
                    <a:pt x="10180" y="6677"/>
                  </a:moveTo>
                  <a:cubicBezTo>
                    <a:pt x="10180" y="6677"/>
                    <a:pt x="7161" y="1"/>
                    <a:pt x="3581" y="752"/>
                  </a:cubicBezTo>
                  <a:cubicBezTo>
                    <a:pt x="0" y="1504"/>
                    <a:pt x="7049" y="4805"/>
                    <a:pt x="10180" y="667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7"/>
            <p:cNvSpPr/>
            <p:nvPr/>
          </p:nvSpPr>
          <p:spPr>
            <a:xfrm>
              <a:off x="1408950" y="758925"/>
              <a:ext cx="175350" cy="223000"/>
            </a:xfrm>
            <a:custGeom>
              <a:rect b="b" l="l" r="r" t="t"/>
              <a:pathLst>
                <a:path extrusionOk="0" h="8920" w="7014">
                  <a:moveTo>
                    <a:pt x="5449" y="8919"/>
                  </a:moveTo>
                  <a:cubicBezTo>
                    <a:pt x="5449" y="8919"/>
                    <a:pt x="1" y="2185"/>
                    <a:pt x="3507" y="1093"/>
                  </a:cubicBezTo>
                  <a:cubicBezTo>
                    <a:pt x="7014" y="1"/>
                    <a:pt x="4649" y="8035"/>
                    <a:pt x="5449" y="89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7"/>
            <p:cNvSpPr/>
            <p:nvPr/>
          </p:nvSpPr>
          <p:spPr>
            <a:xfrm>
              <a:off x="1285100" y="945400"/>
              <a:ext cx="202450" cy="176450"/>
            </a:xfrm>
            <a:custGeom>
              <a:rect b="b" l="l" r="r" t="t"/>
              <a:pathLst>
                <a:path extrusionOk="0" h="7058" w="8098">
                  <a:moveTo>
                    <a:pt x="8097" y="2994"/>
                  </a:moveTo>
                  <a:cubicBezTo>
                    <a:pt x="8097" y="2994"/>
                    <a:pt x="1790" y="0"/>
                    <a:pt x="895" y="3528"/>
                  </a:cubicBezTo>
                  <a:cubicBezTo>
                    <a:pt x="0" y="7058"/>
                    <a:pt x="7027" y="2146"/>
                    <a:pt x="8097" y="29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6" name="Google Shape;916;p67">
            <a:hlinkClick action="ppaction://hlinkshowjump?jump=nextslide"/>
          </p:cNvPr>
          <p:cNvSpPr/>
          <p:nvPr/>
        </p:nvSpPr>
        <p:spPr>
          <a:xfrm flipH="1" rot="-5400000">
            <a:off x="8179250" y="2455101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7">
            <a:hlinkClick action="ppaction://hlinkshowjump?jump=previousslide"/>
          </p:cNvPr>
          <p:cNvSpPr/>
          <p:nvPr/>
        </p:nvSpPr>
        <p:spPr>
          <a:xfrm rot="5400000">
            <a:off x="695000" y="2455101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250" y="1673875"/>
            <a:ext cx="652200" cy="6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9" name="Google Shape;9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050" y="1725301"/>
            <a:ext cx="652200" cy="65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8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 RECAP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8"/>
          <p:cNvSpPr/>
          <p:nvPr/>
        </p:nvSpPr>
        <p:spPr>
          <a:xfrm>
            <a:off x="619475" y="1081325"/>
            <a:ext cx="2095800" cy="3368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8"/>
          <p:cNvSpPr txBox="1"/>
          <p:nvPr>
            <p:ph idx="4294967295" type="title"/>
          </p:nvPr>
        </p:nvSpPr>
        <p:spPr>
          <a:xfrm>
            <a:off x="570125" y="1157525"/>
            <a:ext cx="217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SPRINT 1</a:t>
            </a:r>
            <a:endParaRPr sz="1800"/>
          </a:p>
        </p:txBody>
      </p:sp>
      <p:sp>
        <p:nvSpPr>
          <p:cNvPr id="927" name="Google Shape;927;p68"/>
          <p:cNvSpPr/>
          <p:nvPr/>
        </p:nvSpPr>
        <p:spPr>
          <a:xfrm>
            <a:off x="3532975" y="1081325"/>
            <a:ext cx="2095800" cy="3368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8"/>
          <p:cNvSpPr/>
          <p:nvPr/>
        </p:nvSpPr>
        <p:spPr>
          <a:xfrm>
            <a:off x="6513375" y="1081325"/>
            <a:ext cx="2047500" cy="33684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8"/>
          <p:cNvSpPr txBox="1"/>
          <p:nvPr>
            <p:ph idx="4294967295" type="title"/>
          </p:nvPr>
        </p:nvSpPr>
        <p:spPr>
          <a:xfrm>
            <a:off x="3542825" y="1157525"/>
            <a:ext cx="2095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SPRINT 2</a:t>
            </a:r>
            <a:endParaRPr sz="1800"/>
          </a:p>
        </p:txBody>
      </p:sp>
      <p:sp>
        <p:nvSpPr>
          <p:cNvPr id="930" name="Google Shape;930;p68"/>
          <p:cNvSpPr txBox="1"/>
          <p:nvPr>
            <p:ph idx="4294967295" type="title"/>
          </p:nvPr>
        </p:nvSpPr>
        <p:spPr>
          <a:xfrm>
            <a:off x="6514625" y="1157525"/>
            <a:ext cx="2047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SPRINT 3</a:t>
            </a:r>
            <a:endParaRPr sz="1800"/>
          </a:p>
        </p:txBody>
      </p:sp>
      <p:sp>
        <p:nvSpPr>
          <p:cNvPr id="931" name="Google Shape;931;p68"/>
          <p:cNvSpPr txBox="1"/>
          <p:nvPr>
            <p:ph idx="4294967295" type="subTitle"/>
          </p:nvPr>
        </p:nvSpPr>
        <p:spPr>
          <a:xfrm>
            <a:off x="502775" y="1548125"/>
            <a:ext cx="22125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Brainstorming Project Ideas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FInalizing Project Idea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Awaiting Approval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Setting up JIRA &amp; GitHub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Assign Team Roles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Finalizing Team Working Agreement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Finalizing Technologies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32" name="Google Shape;932;p68"/>
          <p:cNvSpPr txBox="1"/>
          <p:nvPr>
            <p:ph idx="4294967295" type="subTitle"/>
          </p:nvPr>
        </p:nvSpPr>
        <p:spPr>
          <a:xfrm>
            <a:off x="3389525" y="1548125"/>
            <a:ext cx="22872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Creating a Mock Up Design of the application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Came up with Sequence and Architectural illustrations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Designed User Stories &amp; Test Cases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Developed basic </a:t>
            </a: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functionalities</a:t>
            </a: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 of recording and playing back in the application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33" name="Google Shape;933;p68"/>
          <p:cNvSpPr txBox="1"/>
          <p:nvPr>
            <p:ph idx="4294967295" type="subTitle"/>
          </p:nvPr>
        </p:nvSpPr>
        <p:spPr>
          <a:xfrm>
            <a:off x="6446475" y="1548125"/>
            <a:ext cx="20475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Introduced more user stories for profile page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Developed Login, SignUp and Home screens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Developed the functionalities of scoring for recording.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Quicksand"/>
              <a:buChar char="-"/>
            </a:pPr>
            <a:r>
              <a:rPr lang="en" sz="1100">
                <a:solidFill>
                  <a:srgbClr val="202122"/>
                </a:solidFill>
                <a:latin typeface="Quicksand"/>
                <a:ea typeface="Quicksand"/>
                <a:cs typeface="Quicksand"/>
                <a:sym typeface="Quicksand"/>
              </a:rPr>
              <a:t>Developed Profile page and Settings page basic features</a:t>
            </a:r>
            <a:endParaRPr sz="1100">
              <a:solidFill>
                <a:srgbClr val="20212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Our</a:t>
            </a:r>
            <a:r>
              <a:rPr lang="en">
                <a:solidFill>
                  <a:schemeClr val="dk1"/>
                </a:solidFill>
              </a:rPr>
              <a:t> Team</a:t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3600888" y="2922350"/>
            <a:ext cx="1952400" cy="338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1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6298475" y="2922300"/>
            <a:ext cx="2125800" cy="40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1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2"/>
          <p:cNvGrpSpPr/>
          <p:nvPr/>
        </p:nvGrpSpPr>
        <p:grpSpPr>
          <a:xfrm>
            <a:off x="3600845" y="1137838"/>
            <a:ext cx="1952484" cy="1558881"/>
            <a:chOff x="486927" y="1114960"/>
            <a:chExt cx="2224800" cy="1776300"/>
          </a:xfrm>
        </p:grpSpPr>
        <p:sp>
          <p:nvSpPr>
            <p:cNvPr id="437" name="Google Shape;437;p42"/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42"/>
            <p:cNvGrpSpPr/>
            <p:nvPr/>
          </p:nvGrpSpPr>
          <p:grpSpPr>
            <a:xfrm flipH="1" rot="10800000">
              <a:off x="620930" y="1244994"/>
              <a:ext cx="429322" cy="93999"/>
              <a:chOff x="5578333" y="744468"/>
              <a:chExt cx="431653" cy="94500"/>
            </a:xfrm>
          </p:grpSpPr>
          <p:sp>
            <p:nvSpPr>
              <p:cNvPr id="440" name="Google Shape;440;p4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3" name="Google Shape;443;p42"/>
          <p:cNvGrpSpPr/>
          <p:nvPr/>
        </p:nvGrpSpPr>
        <p:grpSpPr>
          <a:xfrm>
            <a:off x="6294088" y="1137838"/>
            <a:ext cx="1952484" cy="1558881"/>
            <a:chOff x="486927" y="1114960"/>
            <a:chExt cx="2224800" cy="1776300"/>
          </a:xfrm>
        </p:grpSpPr>
        <p:sp>
          <p:nvSpPr>
            <p:cNvPr id="444" name="Google Shape;444;p42"/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6" name="Google Shape;446;p42"/>
            <p:cNvGrpSpPr/>
            <p:nvPr/>
          </p:nvGrpSpPr>
          <p:grpSpPr>
            <a:xfrm flipH="1" rot="10800000">
              <a:off x="620930" y="1244994"/>
              <a:ext cx="429322" cy="93999"/>
              <a:chOff x="5578333" y="744468"/>
              <a:chExt cx="431653" cy="94500"/>
            </a:xfrm>
          </p:grpSpPr>
          <p:sp>
            <p:nvSpPr>
              <p:cNvPr id="447" name="Google Shape;447;p4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0" name="Google Shape;450;p42"/>
          <p:cNvSpPr txBox="1"/>
          <p:nvPr>
            <p:ph idx="4294967295" type="title"/>
          </p:nvPr>
        </p:nvSpPr>
        <p:spPr>
          <a:xfrm>
            <a:off x="3600488" y="3109193"/>
            <a:ext cx="19488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E9EEF1"/>
                </a:solidFill>
                <a:latin typeface="Poppins"/>
                <a:ea typeface="Poppins"/>
                <a:cs typeface="Poppins"/>
                <a:sym typeface="Poppins"/>
              </a:rPr>
              <a:t>Musa Nishat</a:t>
            </a:r>
            <a:endParaRPr b="0" sz="1600">
              <a:solidFill>
                <a:srgbClr val="E9EEF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600"/>
          </a:p>
        </p:txBody>
      </p:sp>
      <p:sp>
        <p:nvSpPr>
          <p:cNvPr id="451" name="Google Shape;451;p42"/>
          <p:cNvSpPr txBox="1"/>
          <p:nvPr>
            <p:ph idx="4294967295" type="subTitle"/>
          </p:nvPr>
        </p:nvSpPr>
        <p:spPr>
          <a:xfrm>
            <a:off x="3545461" y="3340154"/>
            <a:ext cx="194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Developer</a:t>
            </a:r>
            <a:endParaRPr/>
          </a:p>
        </p:txBody>
      </p:sp>
      <p:sp>
        <p:nvSpPr>
          <p:cNvPr id="452" name="Google Shape;452;p42"/>
          <p:cNvSpPr txBox="1"/>
          <p:nvPr>
            <p:ph idx="4294967295" type="title"/>
          </p:nvPr>
        </p:nvSpPr>
        <p:spPr>
          <a:xfrm>
            <a:off x="6184025" y="3109200"/>
            <a:ext cx="2354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lang="en" sz="1600">
                <a:solidFill>
                  <a:srgbClr val="E9EEF1"/>
                </a:solidFill>
                <a:latin typeface="Poppins"/>
                <a:ea typeface="Poppins"/>
                <a:cs typeface="Poppins"/>
                <a:sym typeface="Poppins"/>
              </a:rPr>
              <a:t>Noel Sam Routhu</a:t>
            </a:r>
            <a:endParaRPr b="0" sz="1600">
              <a:solidFill>
                <a:srgbClr val="E9EEF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600"/>
          </a:p>
        </p:txBody>
      </p:sp>
      <p:sp>
        <p:nvSpPr>
          <p:cNvPr id="453" name="Google Shape;453;p42"/>
          <p:cNvSpPr/>
          <p:nvPr/>
        </p:nvSpPr>
        <p:spPr>
          <a:xfrm>
            <a:off x="809800" y="2922350"/>
            <a:ext cx="2354700" cy="40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1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2"/>
          <p:cNvSpPr txBox="1"/>
          <p:nvPr>
            <p:ph idx="4294967295" type="subTitle"/>
          </p:nvPr>
        </p:nvSpPr>
        <p:spPr>
          <a:xfrm>
            <a:off x="6298475" y="3340156"/>
            <a:ext cx="194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Database Administrator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55" name="Google Shape;455;p42"/>
          <p:cNvPicPr preferRelativeResize="0"/>
          <p:nvPr/>
        </p:nvPicPr>
        <p:blipFill rotWithShape="1">
          <a:blip r:embed="rId3">
            <a:alphaModFix/>
          </a:blip>
          <a:srcRect b="21726" l="1820" r="-1819" t="29743"/>
          <a:stretch/>
        </p:blipFill>
        <p:spPr>
          <a:xfrm>
            <a:off x="3639136" y="1473629"/>
            <a:ext cx="1873361" cy="1146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42"/>
          <p:cNvGrpSpPr/>
          <p:nvPr/>
        </p:nvGrpSpPr>
        <p:grpSpPr>
          <a:xfrm>
            <a:off x="905031" y="1137838"/>
            <a:ext cx="1952484" cy="1558881"/>
            <a:chOff x="486927" y="1114960"/>
            <a:chExt cx="2224800" cy="1776300"/>
          </a:xfrm>
        </p:grpSpPr>
        <p:sp>
          <p:nvSpPr>
            <p:cNvPr id="457" name="Google Shape;457;p42"/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9" name="Google Shape;459;p42"/>
            <p:cNvGrpSpPr/>
            <p:nvPr/>
          </p:nvGrpSpPr>
          <p:grpSpPr>
            <a:xfrm flipH="1" rot="10800000">
              <a:off x="620930" y="1244994"/>
              <a:ext cx="429322" cy="93999"/>
              <a:chOff x="5578333" y="744468"/>
              <a:chExt cx="431653" cy="94500"/>
            </a:xfrm>
          </p:grpSpPr>
          <p:sp>
            <p:nvSpPr>
              <p:cNvPr id="460" name="Google Shape;460;p4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3" name="Google Shape;463;p42"/>
          <p:cNvSpPr txBox="1"/>
          <p:nvPr>
            <p:ph idx="4294967295" type="title"/>
          </p:nvPr>
        </p:nvSpPr>
        <p:spPr>
          <a:xfrm>
            <a:off x="809800" y="2922350"/>
            <a:ext cx="2354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lang="en" sz="1400">
                <a:solidFill>
                  <a:srgbClr val="E9EEF1"/>
                </a:solidFill>
              </a:rPr>
              <a:t>Hariharammurthy Krishnamoorthy</a:t>
            </a:r>
            <a:endParaRPr b="0" sz="1300">
              <a:solidFill>
                <a:srgbClr val="E9EEF1"/>
              </a:solidFill>
            </a:endParaRPr>
          </a:p>
        </p:txBody>
      </p:sp>
      <p:sp>
        <p:nvSpPr>
          <p:cNvPr id="464" name="Google Shape;464;p42"/>
          <p:cNvSpPr txBox="1"/>
          <p:nvPr>
            <p:ph idx="4294967295" type="subTitle"/>
          </p:nvPr>
        </p:nvSpPr>
        <p:spPr>
          <a:xfrm>
            <a:off x="906875" y="3340150"/>
            <a:ext cx="20649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 Analyst And Tester</a:t>
            </a:r>
            <a:endParaRPr sz="1700"/>
          </a:p>
        </p:txBody>
      </p:sp>
      <p:pic>
        <p:nvPicPr>
          <p:cNvPr id="465" name="Google Shape;465;p42"/>
          <p:cNvPicPr preferRelativeResize="0"/>
          <p:nvPr/>
        </p:nvPicPr>
        <p:blipFill rotWithShape="1">
          <a:blip r:embed="rId4">
            <a:alphaModFix/>
          </a:blip>
          <a:srcRect b="44743" l="8450" r="-2347" t="7752"/>
          <a:stretch/>
        </p:blipFill>
        <p:spPr>
          <a:xfrm>
            <a:off x="1066150" y="1519125"/>
            <a:ext cx="1635475" cy="114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2"/>
          <p:cNvPicPr preferRelativeResize="0"/>
          <p:nvPr/>
        </p:nvPicPr>
        <p:blipFill rotWithShape="1">
          <a:blip r:embed="rId5">
            <a:alphaModFix/>
          </a:blip>
          <a:srcRect b="48653" l="35765" r="0" t="13727"/>
          <a:stretch/>
        </p:blipFill>
        <p:spPr>
          <a:xfrm>
            <a:off x="6355275" y="1378450"/>
            <a:ext cx="1833677" cy="12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9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 RECAP</a:t>
            </a:r>
            <a:endParaRPr/>
          </a:p>
        </p:txBody>
      </p:sp>
      <p:sp>
        <p:nvSpPr>
          <p:cNvPr id="939" name="Google Shape;939;p69"/>
          <p:cNvSpPr txBox="1"/>
          <p:nvPr/>
        </p:nvSpPr>
        <p:spPr>
          <a:xfrm>
            <a:off x="2119450" y="981025"/>
            <a:ext cx="476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SPRINT 1 SUMMARY</a:t>
            </a:r>
            <a:endParaRPr/>
          </a:p>
        </p:txBody>
      </p:sp>
      <p:sp>
        <p:nvSpPr>
          <p:cNvPr id="940" name="Google Shape;940;p69"/>
          <p:cNvSpPr/>
          <p:nvPr/>
        </p:nvSpPr>
        <p:spPr>
          <a:xfrm>
            <a:off x="720000" y="1882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9"/>
          <p:cNvSpPr txBox="1"/>
          <p:nvPr/>
        </p:nvSpPr>
        <p:spPr>
          <a:xfrm>
            <a:off x="860500" y="17423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Started with project ‘Languru’ to help personnel improve their English skills.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42" name="Google Shape;942;p69"/>
          <p:cNvSpPr/>
          <p:nvPr/>
        </p:nvSpPr>
        <p:spPr>
          <a:xfrm>
            <a:off x="720000" y="2263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9"/>
          <p:cNvSpPr txBox="1"/>
          <p:nvPr/>
        </p:nvSpPr>
        <p:spPr>
          <a:xfrm>
            <a:off x="860500" y="21233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Decided on Technologies, assigned team member roles.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44" name="Google Shape;944;p69"/>
          <p:cNvSpPr/>
          <p:nvPr/>
        </p:nvSpPr>
        <p:spPr>
          <a:xfrm>
            <a:off x="720000" y="2644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9"/>
          <p:cNvSpPr txBox="1"/>
          <p:nvPr/>
        </p:nvSpPr>
        <p:spPr>
          <a:xfrm>
            <a:off x="860500" y="2504325"/>
            <a:ext cx="70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Received approval from the Project Manager to go ahead with the development of the idea.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46" name="Google Shape;946;p69"/>
          <p:cNvSpPr/>
          <p:nvPr/>
        </p:nvSpPr>
        <p:spPr>
          <a:xfrm>
            <a:off x="720000" y="31781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9"/>
          <p:cNvSpPr txBox="1"/>
          <p:nvPr/>
        </p:nvSpPr>
        <p:spPr>
          <a:xfrm>
            <a:off x="860500" y="30377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Finalized the Team Working agreement.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48" name="Google Shape;948;p69"/>
          <p:cNvSpPr/>
          <p:nvPr/>
        </p:nvSpPr>
        <p:spPr>
          <a:xfrm>
            <a:off x="720000" y="35591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9"/>
          <p:cNvSpPr txBox="1"/>
          <p:nvPr/>
        </p:nvSpPr>
        <p:spPr>
          <a:xfrm>
            <a:off x="860500" y="34187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Set up JIRA and GitHub tools.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0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 RECAP</a:t>
            </a:r>
            <a:endParaRPr/>
          </a:p>
        </p:txBody>
      </p:sp>
      <p:sp>
        <p:nvSpPr>
          <p:cNvPr id="955" name="Google Shape;955;p70"/>
          <p:cNvSpPr txBox="1"/>
          <p:nvPr/>
        </p:nvSpPr>
        <p:spPr>
          <a:xfrm>
            <a:off x="1083400" y="981025"/>
            <a:ext cx="715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SPRINT 1 PRODUCT BACKLOG</a:t>
            </a:r>
            <a:endParaRPr/>
          </a:p>
        </p:txBody>
      </p:sp>
      <p:pic>
        <p:nvPicPr>
          <p:cNvPr id="956" name="Google Shape;9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63" y="1571475"/>
            <a:ext cx="8348275" cy="29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1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 RECAP</a:t>
            </a:r>
            <a:endParaRPr/>
          </a:p>
        </p:txBody>
      </p:sp>
      <p:sp>
        <p:nvSpPr>
          <p:cNvPr id="962" name="Google Shape;962;p71"/>
          <p:cNvSpPr txBox="1"/>
          <p:nvPr/>
        </p:nvSpPr>
        <p:spPr>
          <a:xfrm>
            <a:off x="2119450" y="981025"/>
            <a:ext cx="476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SPRINT 2 SUMMARY</a:t>
            </a:r>
            <a:endParaRPr/>
          </a:p>
        </p:txBody>
      </p:sp>
      <p:sp>
        <p:nvSpPr>
          <p:cNvPr id="963" name="Google Shape;963;p71"/>
          <p:cNvSpPr/>
          <p:nvPr/>
        </p:nvSpPr>
        <p:spPr>
          <a:xfrm>
            <a:off x="720000" y="1882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71"/>
          <p:cNvSpPr txBox="1"/>
          <p:nvPr/>
        </p:nvSpPr>
        <p:spPr>
          <a:xfrm>
            <a:off x="860500" y="17423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Illustrated Minimum Viable Product (MVP) of the application.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65" name="Google Shape;965;p71"/>
          <p:cNvSpPr/>
          <p:nvPr/>
        </p:nvSpPr>
        <p:spPr>
          <a:xfrm>
            <a:off x="720000" y="2263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1"/>
          <p:cNvSpPr txBox="1"/>
          <p:nvPr/>
        </p:nvSpPr>
        <p:spPr>
          <a:xfrm>
            <a:off x="860500" y="21233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Designed the Mock Up of the application.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67" name="Google Shape;967;p71"/>
          <p:cNvSpPr/>
          <p:nvPr/>
        </p:nvSpPr>
        <p:spPr>
          <a:xfrm>
            <a:off x="720000" y="2644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1"/>
          <p:cNvSpPr txBox="1"/>
          <p:nvPr/>
        </p:nvSpPr>
        <p:spPr>
          <a:xfrm>
            <a:off x="860500" y="25043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Designed User Stories and Acceptance Criteria.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69" name="Google Shape;969;p71"/>
          <p:cNvSpPr/>
          <p:nvPr/>
        </p:nvSpPr>
        <p:spPr>
          <a:xfrm>
            <a:off x="720000" y="3025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1"/>
          <p:cNvSpPr txBox="1"/>
          <p:nvPr/>
        </p:nvSpPr>
        <p:spPr>
          <a:xfrm>
            <a:off x="860500" y="28853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Created Test Cases and performed Unit Testing on the application.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71" name="Google Shape;971;p71"/>
          <p:cNvSpPr/>
          <p:nvPr/>
        </p:nvSpPr>
        <p:spPr>
          <a:xfrm>
            <a:off x="720000" y="3406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1"/>
          <p:cNvSpPr txBox="1"/>
          <p:nvPr/>
        </p:nvSpPr>
        <p:spPr>
          <a:xfrm>
            <a:off x="860500" y="3266325"/>
            <a:ext cx="70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Recorded a small demo of the working of the application, including basic functionality such as Recording.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2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 RECAP</a:t>
            </a:r>
            <a:endParaRPr/>
          </a:p>
        </p:txBody>
      </p:sp>
      <p:sp>
        <p:nvSpPr>
          <p:cNvPr id="978" name="Google Shape;978;p72"/>
          <p:cNvSpPr txBox="1"/>
          <p:nvPr/>
        </p:nvSpPr>
        <p:spPr>
          <a:xfrm>
            <a:off x="1055900" y="981025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SPRINT 2  PRODUCT BACKLOG</a:t>
            </a:r>
            <a:endParaRPr/>
          </a:p>
        </p:txBody>
      </p:sp>
      <p:pic>
        <p:nvPicPr>
          <p:cNvPr id="979" name="Google Shape;9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25" y="1552650"/>
            <a:ext cx="7334775" cy="32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3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 RECAP</a:t>
            </a:r>
            <a:endParaRPr/>
          </a:p>
        </p:txBody>
      </p:sp>
      <p:sp>
        <p:nvSpPr>
          <p:cNvPr id="985" name="Google Shape;985;p73"/>
          <p:cNvSpPr txBox="1"/>
          <p:nvPr/>
        </p:nvSpPr>
        <p:spPr>
          <a:xfrm>
            <a:off x="2119450" y="981025"/>
            <a:ext cx="476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SPRINT 3 SUMMARY</a:t>
            </a:r>
            <a:endParaRPr/>
          </a:p>
        </p:txBody>
      </p:sp>
      <p:sp>
        <p:nvSpPr>
          <p:cNvPr id="986" name="Google Shape;986;p73"/>
          <p:cNvSpPr/>
          <p:nvPr/>
        </p:nvSpPr>
        <p:spPr>
          <a:xfrm>
            <a:off x="720000" y="1882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3"/>
          <p:cNvSpPr txBox="1"/>
          <p:nvPr/>
        </p:nvSpPr>
        <p:spPr>
          <a:xfrm>
            <a:off x="860500" y="17423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Developed Login, SignUp, Home and Settings screens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88" name="Google Shape;988;p73"/>
          <p:cNvSpPr/>
          <p:nvPr/>
        </p:nvSpPr>
        <p:spPr>
          <a:xfrm>
            <a:off x="720000" y="2263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73"/>
          <p:cNvSpPr txBox="1"/>
          <p:nvPr/>
        </p:nvSpPr>
        <p:spPr>
          <a:xfrm>
            <a:off x="860500" y="2123325"/>
            <a:ext cx="70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Designed User Stories and Acceptance Criteria.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90" name="Google Shape;990;p73"/>
          <p:cNvSpPr/>
          <p:nvPr/>
        </p:nvSpPr>
        <p:spPr>
          <a:xfrm>
            <a:off x="720000" y="2644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3"/>
          <p:cNvSpPr txBox="1"/>
          <p:nvPr/>
        </p:nvSpPr>
        <p:spPr>
          <a:xfrm>
            <a:off x="860500" y="2504325"/>
            <a:ext cx="704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Created Test Cases and performed Unit Testing on the application.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92" name="Google Shape;992;p73"/>
          <p:cNvSpPr/>
          <p:nvPr/>
        </p:nvSpPr>
        <p:spPr>
          <a:xfrm>
            <a:off x="720000" y="3025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3"/>
          <p:cNvSpPr txBox="1"/>
          <p:nvPr/>
        </p:nvSpPr>
        <p:spPr>
          <a:xfrm>
            <a:off x="860500" y="28853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Captured and presented basic screenshots of the working of the application.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94" name="Google Shape;994;p73"/>
          <p:cNvSpPr/>
          <p:nvPr/>
        </p:nvSpPr>
        <p:spPr>
          <a:xfrm>
            <a:off x="720000" y="3406700"/>
            <a:ext cx="140400" cy="1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3"/>
          <p:cNvSpPr txBox="1"/>
          <p:nvPr/>
        </p:nvSpPr>
        <p:spPr>
          <a:xfrm>
            <a:off x="860500" y="3266325"/>
            <a:ext cx="70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Developed functionalities such as Recording, Playback, Scoring etc.,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4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 RECAP</a:t>
            </a:r>
            <a:endParaRPr/>
          </a:p>
        </p:txBody>
      </p:sp>
      <p:sp>
        <p:nvSpPr>
          <p:cNvPr id="1001" name="Google Shape;1001;p74"/>
          <p:cNvSpPr txBox="1"/>
          <p:nvPr/>
        </p:nvSpPr>
        <p:spPr>
          <a:xfrm>
            <a:off x="854200" y="981025"/>
            <a:ext cx="756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SPRINT 3 PRODUCT BACKLOG</a:t>
            </a:r>
            <a:endParaRPr/>
          </a:p>
        </p:txBody>
      </p:sp>
      <p:pic>
        <p:nvPicPr>
          <p:cNvPr id="1002" name="Google Shape;10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313" y="1618000"/>
            <a:ext cx="6513382" cy="31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5"/>
          <p:cNvSpPr txBox="1"/>
          <p:nvPr>
            <p:ph type="title"/>
          </p:nvPr>
        </p:nvSpPr>
        <p:spPr>
          <a:xfrm>
            <a:off x="2037600" y="1921500"/>
            <a:ext cx="5515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100">
                <a:solidFill>
                  <a:schemeClr val="lt1"/>
                </a:solidFill>
              </a:rPr>
              <a:t>PRODUCT BACKLOG </a:t>
            </a:r>
            <a:endParaRPr sz="4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100">
                <a:solidFill>
                  <a:srgbClr val="F1C232"/>
                </a:solidFill>
              </a:rPr>
              <a:t>AND</a:t>
            </a:r>
            <a:r>
              <a:rPr lang="en" sz="4100">
                <a:solidFill>
                  <a:schemeClr val="lt1"/>
                </a:solidFill>
              </a:rPr>
              <a:t> </a:t>
            </a:r>
            <a:endParaRPr sz="4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100">
                <a:solidFill>
                  <a:srgbClr val="000000"/>
                </a:solidFill>
              </a:rPr>
              <a:t>SPRINT BACKLOG</a:t>
            </a:r>
            <a:endParaRPr sz="4100">
              <a:solidFill>
                <a:srgbClr val="000000"/>
              </a:solidFill>
            </a:endParaRPr>
          </a:p>
        </p:txBody>
      </p:sp>
      <p:sp>
        <p:nvSpPr>
          <p:cNvPr id="1008" name="Google Shape;1008;p75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08</a:t>
            </a:r>
            <a:endParaRPr sz="5100"/>
          </a:p>
        </p:txBody>
      </p:sp>
      <p:sp>
        <p:nvSpPr>
          <p:cNvPr id="1009" name="Google Shape;1009;p75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75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6"/>
          <p:cNvSpPr txBox="1"/>
          <p:nvPr>
            <p:ph type="title"/>
          </p:nvPr>
        </p:nvSpPr>
        <p:spPr>
          <a:xfrm>
            <a:off x="720000" y="33115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graphicFrame>
        <p:nvGraphicFramePr>
          <p:cNvPr id="1017" name="Google Shape;1017;p76"/>
          <p:cNvGraphicFramePr/>
          <p:nvPr/>
        </p:nvGraphicFramePr>
        <p:xfrm>
          <a:off x="719988" y="11491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{F0234B9B-51ED-466B-9FEF-D6AA8C176FFB}</a:tableStyleId>
              </a:tblPr>
              <a:tblGrid>
                <a:gridCol w="850150"/>
                <a:gridCol w="983725"/>
                <a:gridCol w="5870125"/>
              </a:tblGrid>
              <a:tr h="48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LNG-102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keep track of my progress in pronunciation and fluency So that I can see my improvement over time.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LNG-103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large database choice of words and phrases to practice my speaking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LNG-104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need access to variety of english accents to practice with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LNG-105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a feedback to analyze my stress and intonation patterns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LNG-106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access and manage my personal settings So that I can customize my learning experience according to my preferences.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LNG-108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contextual practice scenarios to practice my pronunciation in different settings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</a:t>
                      </a: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NG-109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application user, I should received the feedback on which part of the word was pronounced correctly or incorrectly.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7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BACKLOG</a:t>
            </a:r>
            <a:endParaRPr/>
          </a:p>
        </p:txBody>
      </p:sp>
      <p:graphicFrame>
        <p:nvGraphicFramePr>
          <p:cNvPr id="1023" name="Google Shape;1023;p77"/>
          <p:cNvGraphicFramePr/>
          <p:nvPr/>
        </p:nvGraphicFramePr>
        <p:xfrm>
          <a:off x="1021175" y="101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{F0234B9B-51ED-466B-9FEF-D6AA8C176FFB}</a:tableStyleId>
              </a:tblPr>
              <a:tblGrid>
                <a:gridCol w="632800"/>
                <a:gridCol w="553975"/>
                <a:gridCol w="6052225"/>
              </a:tblGrid>
              <a:tr h="68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Issue type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CP-44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As an application user, i should be able to use record function to different topics page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/>
                </a:tc>
              </a:tr>
              <a:tr h="46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CP-44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As an application user, I should be able to edit my personal information such as First Name, Last Name, Age, Gender, Location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CP-44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As an application user, i should be able to practice with more words and phrases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/>
                </a:tc>
              </a:tr>
              <a:tr h="4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CP-44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application user, I should received the feedback on which part of the word was pronounced correctly or incorrectly.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Task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CP-44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Finish Technical paper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Task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CP-44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Finish</a:t>
                      </a:r>
                      <a:r>
                        <a:rPr lang="en" sz="1200"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 Deployment Manual</a:t>
                      </a:r>
                      <a:endParaRPr sz="1200"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8"/>
          <p:cNvSpPr txBox="1"/>
          <p:nvPr>
            <p:ph type="title"/>
          </p:nvPr>
        </p:nvSpPr>
        <p:spPr>
          <a:xfrm>
            <a:off x="717750" y="450378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STORIES COMPLETED AND STORIES NOT COMPLETED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graphicFrame>
        <p:nvGraphicFramePr>
          <p:cNvPr id="1029" name="Google Shape;1029;p78"/>
          <p:cNvGraphicFramePr/>
          <p:nvPr/>
        </p:nvGraphicFramePr>
        <p:xfrm>
          <a:off x="643775" y="10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{F0234B9B-51ED-466B-9FEF-D6AA8C176FFB}</a:tableStyleId>
              </a:tblPr>
              <a:tblGrid>
                <a:gridCol w="4476200"/>
                <a:gridCol w="1352275"/>
                <a:gridCol w="1880000"/>
              </a:tblGrid>
              <a:tr h="32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             </a:t>
                      </a:r>
                      <a:r>
                        <a:rPr b="1"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   </a:t>
                      </a:r>
                      <a:r>
                        <a:rPr b="1"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Name</a:t>
                      </a:r>
                      <a:endParaRPr b="1"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Status </a:t>
                      </a:r>
                      <a:endParaRPr b="1"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Date</a:t>
                      </a:r>
                      <a:endParaRPr b="1"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application user, i should be able to use record function to different topics page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04/30/2023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application user, I should be able to edit my personal information such as First Name, Last Name, Age, Gender, Location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04/30/2023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application user, i should be able to practice with more words and phrases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04/30/2023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application user, I should received the feedback on which part of the word was pronounced correctly or incorrectly.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05/01/2023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Finish Technical paper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05/01/2023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Finish Deployment </a:t>
                      </a: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Manual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05/02/2023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/>
          <p:nvPr/>
        </p:nvSpPr>
        <p:spPr>
          <a:xfrm>
            <a:off x="968599" y="2940300"/>
            <a:ext cx="3385200" cy="3996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968599" y="3419677"/>
            <a:ext cx="3385200" cy="3996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968600" y="1749002"/>
            <a:ext cx="3385200" cy="3996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968600" y="2224385"/>
            <a:ext cx="3385200" cy="3996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968600" y="1270678"/>
            <a:ext cx="3385200" cy="3996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 txBox="1"/>
          <p:nvPr>
            <p:ph type="title"/>
          </p:nvPr>
        </p:nvSpPr>
        <p:spPr>
          <a:xfrm>
            <a:off x="3028025" y="335350"/>
            <a:ext cx="29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lt1"/>
                </a:solidFill>
              </a:rPr>
              <a:t>Agenda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43"/>
          <p:cNvSpPr txBox="1"/>
          <p:nvPr>
            <p:ph idx="16" type="title"/>
          </p:nvPr>
        </p:nvSpPr>
        <p:spPr>
          <a:xfrm>
            <a:off x="1134206" y="1347623"/>
            <a:ext cx="769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43"/>
          <p:cNvSpPr txBox="1"/>
          <p:nvPr>
            <p:ph idx="17" type="title"/>
          </p:nvPr>
        </p:nvSpPr>
        <p:spPr>
          <a:xfrm>
            <a:off x="1134206" y="1827001"/>
            <a:ext cx="769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43"/>
          <p:cNvSpPr txBox="1"/>
          <p:nvPr>
            <p:ph idx="18" type="title"/>
          </p:nvPr>
        </p:nvSpPr>
        <p:spPr>
          <a:xfrm>
            <a:off x="1143475" y="3020026"/>
            <a:ext cx="769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0" name="Google Shape;480;p43"/>
          <p:cNvSpPr txBox="1"/>
          <p:nvPr>
            <p:ph idx="19" type="title"/>
          </p:nvPr>
        </p:nvSpPr>
        <p:spPr>
          <a:xfrm>
            <a:off x="1143475" y="3496625"/>
            <a:ext cx="769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1" name="Google Shape;481;p43"/>
          <p:cNvSpPr txBox="1"/>
          <p:nvPr>
            <p:ph idx="20" type="title"/>
          </p:nvPr>
        </p:nvSpPr>
        <p:spPr>
          <a:xfrm>
            <a:off x="1134206" y="2302383"/>
            <a:ext cx="769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2" name="Google Shape;482;p43"/>
          <p:cNvSpPr/>
          <p:nvPr/>
        </p:nvSpPr>
        <p:spPr>
          <a:xfrm>
            <a:off x="968599" y="3895060"/>
            <a:ext cx="3385200" cy="3996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3"/>
          <p:cNvSpPr txBox="1"/>
          <p:nvPr>
            <p:ph idx="21" type="title"/>
          </p:nvPr>
        </p:nvSpPr>
        <p:spPr>
          <a:xfrm>
            <a:off x="1143475" y="3973058"/>
            <a:ext cx="769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1800900" y="1217225"/>
            <a:ext cx="276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7336B"/>
                </a:solidFill>
              </a:rPr>
              <a:t> Improvement from Professor’s Feedback</a:t>
            </a:r>
            <a:endParaRPr sz="11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85" name="Google Shape;485;p43"/>
          <p:cNvSpPr txBox="1"/>
          <p:nvPr/>
        </p:nvSpPr>
        <p:spPr>
          <a:xfrm>
            <a:off x="1904789" y="1859854"/>
            <a:ext cx="20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86" name="Google Shape;486;p43"/>
          <p:cNvSpPr txBox="1"/>
          <p:nvPr/>
        </p:nvSpPr>
        <p:spPr>
          <a:xfrm>
            <a:off x="1869175" y="1647450"/>
            <a:ext cx="195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336B"/>
                </a:solidFill>
              </a:rPr>
              <a:t>Problem Statement vs Solution</a:t>
            </a:r>
            <a:endParaRPr sz="12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87" name="Google Shape;487;p43"/>
          <p:cNvSpPr txBox="1"/>
          <p:nvPr/>
        </p:nvSpPr>
        <p:spPr>
          <a:xfrm>
            <a:off x="1869096" y="2193806"/>
            <a:ext cx="211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336B"/>
                </a:solidFill>
              </a:rPr>
              <a:t>Personas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1800889" y="2908800"/>
            <a:ext cx="276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336B"/>
                </a:solidFill>
              </a:rPr>
              <a:t>Minimum Viable Product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1765789" y="3432639"/>
            <a:ext cx="308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336B"/>
                </a:solidFill>
              </a:rPr>
              <a:t>Technologies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1751797" y="3940900"/>
            <a:ext cx="234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336B"/>
                </a:solidFill>
              </a:rPr>
              <a:t>Architecture Diagrams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4570203" y="2984350"/>
            <a:ext cx="3385800" cy="4014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4570203" y="3465993"/>
            <a:ext cx="3385800" cy="4014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3"/>
          <p:cNvSpPr/>
          <p:nvPr/>
        </p:nvSpPr>
        <p:spPr>
          <a:xfrm>
            <a:off x="4652825" y="1769581"/>
            <a:ext cx="3385800" cy="4014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3"/>
          <p:cNvSpPr/>
          <p:nvPr/>
        </p:nvSpPr>
        <p:spPr>
          <a:xfrm>
            <a:off x="4652825" y="2247210"/>
            <a:ext cx="3385800" cy="4014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3"/>
          <p:cNvSpPr/>
          <p:nvPr/>
        </p:nvSpPr>
        <p:spPr>
          <a:xfrm>
            <a:off x="4652825" y="1288996"/>
            <a:ext cx="3385800" cy="4014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3"/>
          <p:cNvSpPr txBox="1"/>
          <p:nvPr>
            <p:ph idx="6" type="subTitle"/>
          </p:nvPr>
        </p:nvSpPr>
        <p:spPr>
          <a:xfrm>
            <a:off x="5527926" y="1946667"/>
            <a:ext cx="2257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7336B"/>
                </a:solidFill>
                <a:latin typeface="Arial"/>
                <a:ea typeface="Arial"/>
                <a:cs typeface="Arial"/>
                <a:sym typeface="Arial"/>
              </a:rPr>
              <a:t>Product Backlog and Sprint Backlog</a:t>
            </a:r>
            <a:endParaRPr b="1" sz="1200">
              <a:solidFill>
                <a:srgbClr val="1733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733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3"/>
          <p:cNvSpPr txBox="1"/>
          <p:nvPr>
            <p:ph idx="1" type="subTitle"/>
          </p:nvPr>
        </p:nvSpPr>
        <p:spPr>
          <a:xfrm>
            <a:off x="5440758" y="1397480"/>
            <a:ext cx="2257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336B"/>
                </a:solidFill>
                <a:latin typeface="Arial"/>
                <a:ea typeface="Arial"/>
                <a:cs typeface="Arial"/>
                <a:sym typeface="Arial"/>
              </a:rPr>
              <a:t> Sprints Recap</a:t>
            </a:r>
            <a:endParaRPr/>
          </a:p>
        </p:txBody>
      </p:sp>
      <p:sp>
        <p:nvSpPr>
          <p:cNvPr id="498" name="Google Shape;498;p43"/>
          <p:cNvSpPr txBox="1"/>
          <p:nvPr>
            <p:ph idx="4" type="subTitle"/>
          </p:nvPr>
        </p:nvSpPr>
        <p:spPr>
          <a:xfrm>
            <a:off x="5467154" y="3212414"/>
            <a:ext cx="22539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336B"/>
                </a:solidFill>
                <a:latin typeface="Arial"/>
                <a:ea typeface="Arial"/>
                <a:cs typeface="Arial"/>
                <a:sym typeface="Arial"/>
              </a:rPr>
              <a:t>Retrospective</a:t>
            </a:r>
            <a:endParaRPr b="1">
              <a:solidFill>
                <a:srgbClr val="1733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733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3"/>
          <p:cNvSpPr txBox="1"/>
          <p:nvPr>
            <p:ph idx="8" type="subTitle"/>
          </p:nvPr>
        </p:nvSpPr>
        <p:spPr>
          <a:xfrm>
            <a:off x="5465496" y="3577437"/>
            <a:ext cx="2257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336B"/>
                </a:solidFill>
                <a:latin typeface="Arial"/>
                <a:ea typeface="Arial"/>
                <a:cs typeface="Arial"/>
                <a:sym typeface="Arial"/>
              </a:rPr>
              <a:t>Sprint 5</a:t>
            </a:r>
            <a:endParaRPr/>
          </a:p>
        </p:txBody>
      </p:sp>
      <p:sp>
        <p:nvSpPr>
          <p:cNvPr id="500" name="Google Shape;500;p43"/>
          <p:cNvSpPr txBox="1"/>
          <p:nvPr>
            <p:ph idx="16" type="title"/>
          </p:nvPr>
        </p:nvSpPr>
        <p:spPr>
          <a:xfrm>
            <a:off x="4818461" y="1366305"/>
            <a:ext cx="7698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501" name="Google Shape;501;p43"/>
          <p:cNvSpPr txBox="1"/>
          <p:nvPr>
            <p:ph idx="17" type="title"/>
          </p:nvPr>
        </p:nvSpPr>
        <p:spPr>
          <a:xfrm>
            <a:off x="4818461" y="1847948"/>
            <a:ext cx="7698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502" name="Google Shape;502;p43"/>
          <p:cNvSpPr txBox="1"/>
          <p:nvPr>
            <p:ph idx="18" type="title"/>
          </p:nvPr>
        </p:nvSpPr>
        <p:spPr>
          <a:xfrm>
            <a:off x="4730310" y="3109653"/>
            <a:ext cx="7698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503" name="Google Shape;503;p43"/>
          <p:cNvSpPr txBox="1"/>
          <p:nvPr>
            <p:ph idx="19" type="title"/>
          </p:nvPr>
        </p:nvSpPr>
        <p:spPr>
          <a:xfrm>
            <a:off x="4730310" y="3588505"/>
            <a:ext cx="7698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504" name="Google Shape;504;p43"/>
          <p:cNvSpPr txBox="1"/>
          <p:nvPr>
            <p:ph idx="13" type="subTitle"/>
          </p:nvPr>
        </p:nvSpPr>
        <p:spPr>
          <a:xfrm>
            <a:off x="5527926" y="2371545"/>
            <a:ext cx="2257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336B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/>
          </a:p>
        </p:txBody>
      </p:sp>
      <p:sp>
        <p:nvSpPr>
          <p:cNvPr id="505" name="Google Shape;505;p43"/>
          <p:cNvSpPr txBox="1"/>
          <p:nvPr>
            <p:ph idx="20" type="title"/>
          </p:nvPr>
        </p:nvSpPr>
        <p:spPr>
          <a:xfrm>
            <a:off x="4818461" y="2325577"/>
            <a:ext cx="7698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506" name="Google Shape;506;p43"/>
          <p:cNvSpPr/>
          <p:nvPr/>
        </p:nvSpPr>
        <p:spPr>
          <a:xfrm>
            <a:off x="4570203" y="3943622"/>
            <a:ext cx="3385800" cy="4014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3"/>
          <p:cNvSpPr txBox="1"/>
          <p:nvPr>
            <p:ph idx="15" type="subTitle"/>
          </p:nvPr>
        </p:nvSpPr>
        <p:spPr>
          <a:xfrm>
            <a:off x="5465496" y="4035947"/>
            <a:ext cx="2257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336B"/>
                </a:solidFill>
                <a:latin typeface="Arial"/>
                <a:ea typeface="Arial"/>
                <a:cs typeface="Arial"/>
                <a:sym typeface="Arial"/>
              </a:rPr>
              <a:t>Live Application Demo</a:t>
            </a:r>
            <a:endParaRPr/>
          </a:p>
        </p:txBody>
      </p:sp>
      <p:sp>
        <p:nvSpPr>
          <p:cNvPr id="508" name="Google Shape;508;p43"/>
          <p:cNvSpPr txBox="1"/>
          <p:nvPr>
            <p:ph idx="21" type="title"/>
          </p:nvPr>
        </p:nvSpPr>
        <p:spPr>
          <a:xfrm>
            <a:off x="4730310" y="4067190"/>
            <a:ext cx="7698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12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9"/>
          <p:cNvSpPr txBox="1"/>
          <p:nvPr>
            <p:ph type="title"/>
          </p:nvPr>
        </p:nvSpPr>
        <p:spPr>
          <a:xfrm>
            <a:off x="1480875" y="1154700"/>
            <a:ext cx="62724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100">
                <a:solidFill>
                  <a:schemeClr val="lt1"/>
                </a:solidFill>
              </a:rPr>
              <a:t>S</a:t>
            </a:r>
            <a:r>
              <a:rPr lang="en" sz="4100">
                <a:solidFill>
                  <a:schemeClr val="lt1"/>
                </a:solidFill>
              </a:rPr>
              <a:t>TORIES</a:t>
            </a:r>
            <a:r>
              <a:rPr lang="en" sz="4100"/>
              <a:t> </a:t>
            </a:r>
            <a:r>
              <a:rPr lang="en" sz="4100">
                <a:solidFill>
                  <a:srgbClr val="F6B26B"/>
                </a:solidFill>
              </a:rPr>
              <a:t>and</a:t>
            </a:r>
            <a:r>
              <a:rPr lang="en" sz="4100"/>
              <a:t> ACCEPTANCE CRITERIA</a:t>
            </a:r>
            <a:endParaRPr sz="4100"/>
          </a:p>
        </p:txBody>
      </p:sp>
      <p:grpSp>
        <p:nvGrpSpPr>
          <p:cNvPr id="1035" name="Google Shape;1035;p79"/>
          <p:cNvGrpSpPr/>
          <p:nvPr/>
        </p:nvGrpSpPr>
        <p:grpSpPr>
          <a:xfrm rot="-427071">
            <a:off x="7610899" y="278364"/>
            <a:ext cx="1097227" cy="1097283"/>
            <a:chOff x="195625" y="2123525"/>
            <a:chExt cx="1384500" cy="1384225"/>
          </a:xfrm>
        </p:grpSpPr>
        <p:sp>
          <p:nvSpPr>
            <p:cNvPr id="1036" name="Google Shape;1036;p79"/>
            <p:cNvSpPr/>
            <p:nvPr/>
          </p:nvSpPr>
          <p:spPr>
            <a:xfrm>
              <a:off x="195625" y="2123525"/>
              <a:ext cx="1384225" cy="1384175"/>
            </a:xfrm>
            <a:custGeom>
              <a:rect b="b" l="l" r="r" t="t"/>
              <a:pathLst>
                <a:path extrusionOk="0" h="55367" w="55369">
                  <a:moveTo>
                    <a:pt x="27685" y="0"/>
                  </a:moveTo>
                  <a:cubicBezTo>
                    <a:pt x="20343" y="0"/>
                    <a:pt x="13302" y="2917"/>
                    <a:pt x="8110" y="8108"/>
                  </a:cubicBezTo>
                  <a:cubicBezTo>
                    <a:pt x="2918" y="13300"/>
                    <a:pt x="1" y="20342"/>
                    <a:pt x="1" y="27683"/>
                  </a:cubicBezTo>
                  <a:cubicBezTo>
                    <a:pt x="1" y="35026"/>
                    <a:pt x="2918" y="42067"/>
                    <a:pt x="8110" y="47259"/>
                  </a:cubicBezTo>
                  <a:cubicBezTo>
                    <a:pt x="13302" y="52451"/>
                    <a:pt x="20343" y="55367"/>
                    <a:pt x="27685" y="55367"/>
                  </a:cubicBezTo>
                  <a:cubicBezTo>
                    <a:pt x="35027" y="55367"/>
                    <a:pt x="42069" y="52451"/>
                    <a:pt x="47261" y="47259"/>
                  </a:cubicBezTo>
                  <a:cubicBezTo>
                    <a:pt x="52452" y="42067"/>
                    <a:pt x="55369" y="35026"/>
                    <a:pt x="55369" y="27683"/>
                  </a:cubicBezTo>
                  <a:cubicBezTo>
                    <a:pt x="55369" y="20342"/>
                    <a:pt x="52452" y="13300"/>
                    <a:pt x="47261" y="8108"/>
                  </a:cubicBezTo>
                  <a:cubicBezTo>
                    <a:pt x="42069" y="2917"/>
                    <a:pt x="35027" y="0"/>
                    <a:pt x="2768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miter lim="1391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9"/>
            <p:cNvSpPr/>
            <p:nvPr/>
          </p:nvSpPr>
          <p:spPr>
            <a:xfrm>
              <a:off x="195800" y="2123650"/>
              <a:ext cx="1384325" cy="1383600"/>
            </a:xfrm>
            <a:custGeom>
              <a:rect b="b" l="l" r="r" t="t"/>
              <a:pathLst>
                <a:path extrusionOk="0" h="55344" w="55373">
                  <a:moveTo>
                    <a:pt x="55373" y="27678"/>
                  </a:move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6"/>
                  </a:lnTo>
                  <a:lnTo>
                    <a:pt x="55373" y="27776"/>
                  </a:lnTo>
                  <a:lnTo>
                    <a:pt x="55373" y="27776"/>
                  </a:lnTo>
                  <a:lnTo>
                    <a:pt x="55373" y="27776"/>
                  </a:lnTo>
                  <a:lnTo>
                    <a:pt x="55373" y="27776"/>
                  </a:lnTo>
                  <a:lnTo>
                    <a:pt x="55373" y="27779"/>
                  </a:lnTo>
                  <a:lnTo>
                    <a:pt x="55373" y="27780"/>
                  </a:lnTo>
                  <a:lnTo>
                    <a:pt x="55373" y="27780"/>
                  </a:lnTo>
                  <a:lnTo>
                    <a:pt x="55373" y="27780"/>
                  </a:lnTo>
                  <a:lnTo>
                    <a:pt x="55373" y="27780"/>
                  </a:lnTo>
                  <a:lnTo>
                    <a:pt x="55373" y="27780"/>
                  </a:lnTo>
                  <a:cubicBezTo>
                    <a:pt x="55363" y="29834"/>
                    <a:pt x="55131" y="31836"/>
                    <a:pt x="54699" y="33759"/>
                  </a:cubicBezTo>
                  <a:cubicBezTo>
                    <a:pt x="54619" y="34115"/>
                    <a:pt x="54532" y="34469"/>
                    <a:pt x="54438" y="34818"/>
                  </a:cubicBezTo>
                  <a:cubicBezTo>
                    <a:pt x="54409" y="34927"/>
                    <a:pt x="54381" y="35033"/>
                    <a:pt x="54350" y="35141"/>
                  </a:cubicBezTo>
                  <a:cubicBezTo>
                    <a:pt x="53920" y="36679"/>
                    <a:pt x="53359" y="38163"/>
                    <a:pt x="52681" y="39578"/>
                  </a:cubicBezTo>
                  <a:cubicBezTo>
                    <a:pt x="52670" y="39602"/>
                    <a:pt x="52659" y="39625"/>
                    <a:pt x="52648" y="39648"/>
                  </a:cubicBezTo>
                  <a:cubicBezTo>
                    <a:pt x="52488" y="39982"/>
                    <a:pt x="52319" y="40313"/>
                    <a:pt x="52146" y="40640"/>
                  </a:cubicBezTo>
                  <a:cubicBezTo>
                    <a:pt x="52140" y="40650"/>
                    <a:pt x="52133" y="40662"/>
                    <a:pt x="52127" y="40673"/>
                  </a:cubicBezTo>
                  <a:cubicBezTo>
                    <a:pt x="51974" y="40960"/>
                    <a:pt x="51817" y="41245"/>
                    <a:pt x="51653" y="41525"/>
                  </a:cubicBezTo>
                  <a:cubicBezTo>
                    <a:pt x="51632" y="41561"/>
                    <a:pt x="51611" y="41599"/>
                    <a:pt x="51589" y="41635"/>
                  </a:cubicBezTo>
                  <a:lnTo>
                    <a:pt x="51589" y="41635"/>
                  </a:lnTo>
                  <a:cubicBezTo>
                    <a:pt x="51451" y="41870"/>
                    <a:pt x="51310" y="42103"/>
                    <a:pt x="51166" y="42334"/>
                  </a:cubicBezTo>
                  <a:cubicBezTo>
                    <a:pt x="51027" y="42559"/>
                    <a:pt x="50882" y="42779"/>
                    <a:pt x="50736" y="42999"/>
                  </a:cubicBezTo>
                  <a:cubicBezTo>
                    <a:pt x="50502" y="43352"/>
                    <a:pt x="50260" y="43698"/>
                    <a:pt x="50009" y="44039"/>
                  </a:cubicBezTo>
                  <a:cubicBezTo>
                    <a:pt x="49469" y="44773"/>
                    <a:pt x="48894" y="45482"/>
                    <a:pt x="48285" y="46158"/>
                  </a:cubicBezTo>
                  <a:lnTo>
                    <a:pt x="48285" y="46158"/>
                  </a:lnTo>
                  <a:cubicBezTo>
                    <a:pt x="48116" y="46346"/>
                    <a:pt x="47944" y="46533"/>
                    <a:pt x="47770" y="46715"/>
                  </a:cubicBezTo>
                  <a:cubicBezTo>
                    <a:pt x="47315" y="47195"/>
                    <a:pt x="46842" y="47660"/>
                    <a:pt x="46352" y="48107"/>
                  </a:cubicBezTo>
                  <a:lnTo>
                    <a:pt x="46352" y="48107"/>
                  </a:lnTo>
                  <a:cubicBezTo>
                    <a:pt x="46183" y="48261"/>
                    <a:pt x="46011" y="48414"/>
                    <a:pt x="45837" y="48565"/>
                  </a:cubicBezTo>
                  <a:cubicBezTo>
                    <a:pt x="44840" y="49430"/>
                    <a:pt x="43781" y="50228"/>
                    <a:pt x="42666" y="50946"/>
                  </a:cubicBezTo>
                  <a:cubicBezTo>
                    <a:pt x="42473" y="51070"/>
                    <a:pt x="42278" y="51192"/>
                    <a:pt x="42083" y="51311"/>
                  </a:cubicBezTo>
                  <a:cubicBezTo>
                    <a:pt x="40462" y="52301"/>
                    <a:pt x="38729" y="53130"/>
                    <a:pt x="36909" y="53771"/>
                  </a:cubicBezTo>
                  <a:cubicBezTo>
                    <a:pt x="35361" y="54317"/>
                    <a:pt x="33749" y="54731"/>
                    <a:pt x="32088" y="54996"/>
                  </a:cubicBezTo>
                  <a:cubicBezTo>
                    <a:pt x="30886" y="55187"/>
                    <a:pt x="29659" y="55302"/>
                    <a:pt x="28411" y="55336"/>
                  </a:cubicBezTo>
                  <a:lnTo>
                    <a:pt x="28411" y="55336"/>
                  </a:lnTo>
                  <a:lnTo>
                    <a:pt x="28411" y="55336"/>
                  </a:lnTo>
                  <a:cubicBezTo>
                    <a:pt x="28171" y="55341"/>
                    <a:pt x="27929" y="55344"/>
                    <a:pt x="27685" y="55344"/>
                  </a:cubicBezTo>
                  <a:cubicBezTo>
                    <a:pt x="26650" y="55344"/>
                    <a:pt x="25627" y="55285"/>
                    <a:pt x="24622" y="55177"/>
                  </a:cubicBezTo>
                  <a:cubicBezTo>
                    <a:pt x="23914" y="55098"/>
                    <a:pt x="23214" y="54993"/>
                    <a:pt x="22523" y="54864"/>
                  </a:cubicBezTo>
                  <a:cubicBezTo>
                    <a:pt x="22246" y="54811"/>
                    <a:pt x="21972" y="54755"/>
                    <a:pt x="21700" y="54694"/>
                  </a:cubicBezTo>
                  <a:cubicBezTo>
                    <a:pt x="21019" y="54545"/>
                    <a:pt x="20348" y="54370"/>
                    <a:pt x="19690" y="54171"/>
                  </a:cubicBezTo>
                  <a:cubicBezTo>
                    <a:pt x="19275" y="54045"/>
                    <a:pt x="18866" y="53912"/>
                    <a:pt x="18461" y="53768"/>
                  </a:cubicBezTo>
                  <a:cubicBezTo>
                    <a:pt x="16050" y="52917"/>
                    <a:pt x="13792" y="51741"/>
                    <a:pt x="11740" y="50293"/>
                  </a:cubicBezTo>
                  <a:cubicBezTo>
                    <a:pt x="11587" y="50185"/>
                    <a:pt x="11437" y="50076"/>
                    <a:pt x="11286" y="49966"/>
                  </a:cubicBezTo>
                  <a:cubicBezTo>
                    <a:pt x="11029" y="49777"/>
                    <a:pt x="10776" y="49583"/>
                    <a:pt x="10525" y="49384"/>
                  </a:cubicBezTo>
                  <a:cubicBezTo>
                    <a:pt x="9797" y="48810"/>
                    <a:pt x="9100" y="48199"/>
                    <a:pt x="8433" y="47554"/>
                  </a:cubicBezTo>
                  <a:lnTo>
                    <a:pt x="8433" y="47554"/>
                  </a:lnTo>
                  <a:cubicBezTo>
                    <a:pt x="8149" y="47281"/>
                    <a:pt x="7874" y="47002"/>
                    <a:pt x="7602" y="46715"/>
                  </a:cubicBezTo>
                  <a:cubicBezTo>
                    <a:pt x="6346" y="45390"/>
                    <a:pt x="5218" y="43943"/>
                    <a:pt x="4243" y="42394"/>
                  </a:cubicBezTo>
                  <a:cubicBezTo>
                    <a:pt x="4145" y="42238"/>
                    <a:pt x="4049" y="42083"/>
                    <a:pt x="3956" y="41927"/>
                  </a:cubicBezTo>
                  <a:cubicBezTo>
                    <a:pt x="3916" y="41861"/>
                    <a:pt x="3875" y="41792"/>
                    <a:pt x="3835" y="41727"/>
                  </a:cubicBezTo>
                  <a:cubicBezTo>
                    <a:pt x="3806" y="41678"/>
                    <a:pt x="3778" y="41629"/>
                    <a:pt x="3750" y="41581"/>
                  </a:cubicBezTo>
                  <a:cubicBezTo>
                    <a:pt x="3576" y="41283"/>
                    <a:pt x="3409" y="40982"/>
                    <a:pt x="3248" y="40678"/>
                  </a:cubicBezTo>
                  <a:cubicBezTo>
                    <a:pt x="3095" y="40391"/>
                    <a:pt x="2944" y="40100"/>
                    <a:pt x="2802" y="39806"/>
                  </a:cubicBezTo>
                  <a:cubicBezTo>
                    <a:pt x="2091" y="38350"/>
                    <a:pt x="1502" y="36822"/>
                    <a:pt x="1051" y="35237"/>
                  </a:cubicBezTo>
                  <a:cubicBezTo>
                    <a:pt x="1021" y="35124"/>
                    <a:pt x="989" y="35013"/>
                    <a:pt x="958" y="34900"/>
                  </a:cubicBezTo>
                  <a:cubicBezTo>
                    <a:pt x="850" y="34502"/>
                    <a:pt x="751" y="34100"/>
                    <a:pt x="660" y="33694"/>
                  </a:cubicBezTo>
                  <a:cubicBezTo>
                    <a:pt x="237" y="31790"/>
                    <a:pt x="10" y="29811"/>
                    <a:pt x="1" y="27781"/>
                  </a:cubicBezTo>
                  <a:lnTo>
                    <a:pt x="1" y="27781"/>
                  </a:lnTo>
                  <a:lnTo>
                    <a:pt x="1" y="27781"/>
                  </a:lnTo>
                  <a:lnTo>
                    <a:pt x="1" y="27781"/>
                  </a:lnTo>
                  <a:lnTo>
                    <a:pt x="1" y="27781"/>
                  </a:lnTo>
                  <a:lnTo>
                    <a:pt x="1" y="27780"/>
                  </a:lnTo>
                  <a:lnTo>
                    <a:pt x="1" y="27777"/>
                  </a:lnTo>
                  <a:lnTo>
                    <a:pt x="1" y="27777"/>
                  </a:lnTo>
                  <a:lnTo>
                    <a:pt x="1" y="27777"/>
                  </a:lnTo>
                  <a:lnTo>
                    <a:pt x="1" y="27777"/>
                  </a:lnTo>
                  <a:lnTo>
                    <a:pt x="1" y="27777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680"/>
                  </a:lnTo>
                  <a:cubicBezTo>
                    <a:pt x="1" y="27042"/>
                    <a:pt x="22" y="26409"/>
                    <a:pt x="66" y="25783"/>
                  </a:cubicBezTo>
                  <a:cubicBezTo>
                    <a:pt x="159" y="24406"/>
                    <a:pt x="353" y="23058"/>
                    <a:pt x="639" y="21747"/>
                  </a:cubicBezTo>
                  <a:cubicBezTo>
                    <a:pt x="749" y="21246"/>
                    <a:pt x="871" y="20752"/>
                    <a:pt x="1007" y="20262"/>
                  </a:cubicBezTo>
                  <a:cubicBezTo>
                    <a:pt x="1121" y="19850"/>
                    <a:pt x="1245" y="19441"/>
                    <a:pt x="1377" y="19037"/>
                  </a:cubicBezTo>
                  <a:cubicBezTo>
                    <a:pt x="1455" y="18798"/>
                    <a:pt x="1539" y="18557"/>
                    <a:pt x="1622" y="18320"/>
                  </a:cubicBezTo>
                  <a:cubicBezTo>
                    <a:pt x="1856" y="17672"/>
                    <a:pt x="2113" y="17033"/>
                    <a:pt x="2392" y="16407"/>
                  </a:cubicBezTo>
                  <a:cubicBezTo>
                    <a:pt x="4074" y="12641"/>
                    <a:pt x="6573" y="9318"/>
                    <a:pt x="9662" y="6667"/>
                  </a:cubicBezTo>
                  <a:cubicBezTo>
                    <a:pt x="10109" y="6282"/>
                    <a:pt x="10570" y="5911"/>
                    <a:pt x="11041" y="5556"/>
                  </a:cubicBezTo>
                  <a:cubicBezTo>
                    <a:pt x="11341" y="5331"/>
                    <a:pt x="11645" y="5111"/>
                    <a:pt x="11953" y="4900"/>
                  </a:cubicBezTo>
                  <a:cubicBezTo>
                    <a:pt x="12540" y="4492"/>
                    <a:pt x="13144" y="4108"/>
                    <a:pt x="13764" y="3747"/>
                  </a:cubicBezTo>
                  <a:cubicBezTo>
                    <a:pt x="13875" y="3682"/>
                    <a:pt x="13988" y="3616"/>
                    <a:pt x="14102" y="3554"/>
                  </a:cubicBezTo>
                  <a:cubicBezTo>
                    <a:pt x="14625" y="3259"/>
                    <a:pt x="15161" y="2979"/>
                    <a:pt x="15705" y="2717"/>
                  </a:cubicBezTo>
                  <a:cubicBezTo>
                    <a:pt x="15975" y="2589"/>
                    <a:pt x="16247" y="2464"/>
                    <a:pt x="16521" y="2342"/>
                  </a:cubicBezTo>
                  <a:lnTo>
                    <a:pt x="16521" y="2342"/>
                  </a:lnTo>
                  <a:cubicBezTo>
                    <a:pt x="17013" y="2124"/>
                    <a:pt x="17513" y="1923"/>
                    <a:pt x="18020" y="1733"/>
                  </a:cubicBezTo>
                  <a:lnTo>
                    <a:pt x="18020" y="1733"/>
                  </a:lnTo>
                  <a:cubicBezTo>
                    <a:pt x="21027" y="613"/>
                    <a:pt x="24284" y="1"/>
                    <a:pt x="27683" y="1"/>
                  </a:cubicBezTo>
                  <a:cubicBezTo>
                    <a:pt x="32403" y="1"/>
                    <a:pt x="36846" y="1181"/>
                    <a:pt x="40736" y="3264"/>
                  </a:cubicBezTo>
                  <a:cubicBezTo>
                    <a:pt x="40889" y="3345"/>
                    <a:pt x="41042" y="3429"/>
                    <a:pt x="41194" y="3515"/>
                  </a:cubicBezTo>
                  <a:lnTo>
                    <a:pt x="41194" y="3515"/>
                  </a:lnTo>
                  <a:cubicBezTo>
                    <a:pt x="41489" y="3679"/>
                    <a:pt x="41783" y="3850"/>
                    <a:pt x="42071" y="4027"/>
                  </a:cubicBezTo>
                  <a:lnTo>
                    <a:pt x="42071" y="4027"/>
                  </a:lnTo>
                  <a:cubicBezTo>
                    <a:pt x="43017" y="4603"/>
                    <a:pt x="43924" y="5235"/>
                    <a:pt x="44791" y="5917"/>
                  </a:cubicBezTo>
                  <a:cubicBezTo>
                    <a:pt x="45096" y="6156"/>
                    <a:pt x="45396" y="6403"/>
                    <a:pt x="45689" y="6655"/>
                  </a:cubicBezTo>
                  <a:cubicBezTo>
                    <a:pt x="46176" y="7072"/>
                    <a:pt x="46648" y="7505"/>
                    <a:pt x="47105" y="7956"/>
                  </a:cubicBezTo>
                  <a:cubicBezTo>
                    <a:pt x="49490" y="10302"/>
                    <a:pt x="51451" y="13080"/>
                    <a:pt x="52864" y="16162"/>
                  </a:cubicBezTo>
                  <a:cubicBezTo>
                    <a:pt x="53089" y="16654"/>
                    <a:pt x="53301" y="17154"/>
                    <a:pt x="53497" y="17659"/>
                  </a:cubicBezTo>
                  <a:cubicBezTo>
                    <a:pt x="53544" y="17780"/>
                    <a:pt x="53590" y="17901"/>
                    <a:pt x="53636" y="18024"/>
                  </a:cubicBezTo>
                  <a:cubicBezTo>
                    <a:pt x="53700" y="18198"/>
                    <a:pt x="53763" y="18372"/>
                    <a:pt x="53825" y="18547"/>
                  </a:cubicBezTo>
                  <a:cubicBezTo>
                    <a:pt x="53913" y="18798"/>
                    <a:pt x="53998" y="19050"/>
                    <a:pt x="54077" y="19304"/>
                  </a:cubicBezTo>
                  <a:cubicBezTo>
                    <a:pt x="54624" y="21024"/>
                    <a:pt x="55007" y="22818"/>
                    <a:pt x="55207" y="24667"/>
                  </a:cubicBezTo>
                  <a:lnTo>
                    <a:pt x="55207" y="24667"/>
                  </a:lnTo>
                  <a:cubicBezTo>
                    <a:pt x="55317" y="25652"/>
                    <a:pt x="55373" y="26660"/>
                    <a:pt x="55373" y="27678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9"/>
            <p:cNvSpPr/>
            <p:nvPr/>
          </p:nvSpPr>
          <p:spPr>
            <a:xfrm>
              <a:off x="217850" y="2947575"/>
              <a:ext cx="1342025" cy="336650"/>
            </a:xfrm>
            <a:custGeom>
              <a:rect b="b" l="l" r="r" t="t"/>
              <a:pathLst>
                <a:path extrusionOk="0" h="13466" w="53681">
                  <a:moveTo>
                    <a:pt x="4188" y="1"/>
                  </a:moveTo>
                  <a:cubicBezTo>
                    <a:pt x="4004" y="1"/>
                    <a:pt x="3821" y="72"/>
                    <a:pt x="3681" y="215"/>
                  </a:cubicBezTo>
                  <a:cubicBezTo>
                    <a:pt x="3098" y="809"/>
                    <a:pt x="2370" y="1199"/>
                    <a:pt x="1578" y="1353"/>
                  </a:cubicBezTo>
                  <a:lnTo>
                    <a:pt x="41" y="1353"/>
                  </a:lnTo>
                  <a:cubicBezTo>
                    <a:pt x="41" y="1353"/>
                    <a:pt x="40" y="1353"/>
                    <a:pt x="40" y="1353"/>
                  </a:cubicBezTo>
                  <a:cubicBezTo>
                    <a:pt x="1" y="1353"/>
                    <a:pt x="49" y="1679"/>
                    <a:pt x="68" y="1680"/>
                  </a:cubicBezTo>
                  <a:cubicBezTo>
                    <a:pt x="520" y="3311"/>
                    <a:pt x="1055" y="4872"/>
                    <a:pt x="1769" y="6368"/>
                  </a:cubicBezTo>
                  <a:cubicBezTo>
                    <a:pt x="1913" y="6668"/>
                    <a:pt x="2061" y="6966"/>
                    <a:pt x="2217" y="7261"/>
                  </a:cubicBezTo>
                  <a:cubicBezTo>
                    <a:pt x="2380" y="7574"/>
                    <a:pt x="2548" y="7883"/>
                    <a:pt x="2722" y="8190"/>
                  </a:cubicBezTo>
                  <a:cubicBezTo>
                    <a:pt x="2753" y="8240"/>
                    <a:pt x="2780" y="8290"/>
                    <a:pt x="2810" y="8340"/>
                  </a:cubicBezTo>
                  <a:cubicBezTo>
                    <a:pt x="2850" y="8409"/>
                    <a:pt x="2889" y="8479"/>
                    <a:pt x="2929" y="8547"/>
                  </a:cubicBezTo>
                  <a:cubicBezTo>
                    <a:pt x="3024" y="8707"/>
                    <a:pt x="3121" y="8867"/>
                    <a:pt x="3219" y="9026"/>
                  </a:cubicBezTo>
                  <a:cubicBezTo>
                    <a:pt x="4200" y="10620"/>
                    <a:pt x="5331" y="12106"/>
                    <a:pt x="6595" y="13466"/>
                  </a:cubicBezTo>
                  <a:lnTo>
                    <a:pt x="46969" y="13466"/>
                  </a:lnTo>
                  <a:cubicBezTo>
                    <a:pt x="47143" y="13278"/>
                    <a:pt x="47314" y="13086"/>
                    <a:pt x="47485" y="12894"/>
                  </a:cubicBezTo>
                  <a:cubicBezTo>
                    <a:pt x="48097" y="12198"/>
                    <a:pt x="48675" y="11471"/>
                    <a:pt x="49218" y="10717"/>
                  </a:cubicBezTo>
                  <a:cubicBezTo>
                    <a:pt x="49470" y="10368"/>
                    <a:pt x="49713" y="10010"/>
                    <a:pt x="49950" y="9648"/>
                  </a:cubicBezTo>
                  <a:cubicBezTo>
                    <a:pt x="50096" y="9424"/>
                    <a:pt x="50241" y="9196"/>
                    <a:pt x="50381" y="8966"/>
                  </a:cubicBezTo>
                  <a:cubicBezTo>
                    <a:pt x="50527" y="8730"/>
                    <a:pt x="50668" y="8490"/>
                    <a:pt x="50807" y="8248"/>
                  </a:cubicBezTo>
                  <a:cubicBezTo>
                    <a:pt x="50831" y="8210"/>
                    <a:pt x="50852" y="8173"/>
                    <a:pt x="50872" y="8135"/>
                  </a:cubicBezTo>
                  <a:cubicBezTo>
                    <a:pt x="51035" y="7846"/>
                    <a:pt x="51194" y="7553"/>
                    <a:pt x="51348" y="7258"/>
                  </a:cubicBezTo>
                  <a:cubicBezTo>
                    <a:pt x="51357" y="7257"/>
                    <a:pt x="51369" y="7236"/>
                    <a:pt x="51367" y="7225"/>
                  </a:cubicBezTo>
                  <a:cubicBezTo>
                    <a:pt x="51540" y="6890"/>
                    <a:pt x="51709" y="6550"/>
                    <a:pt x="51870" y="6208"/>
                  </a:cubicBezTo>
                  <a:cubicBezTo>
                    <a:pt x="51880" y="6183"/>
                    <a:pt x="51893" y="6160"/>
                    <a:pt x="51904" y="6137"/>
                  </a:cubicBezTo>
                  <a:cubicBezTo>
                    <a:pt x="52584" y="4682"/>
                    <a:pt x="53145" y="3158"/>
                    <a:pt x="53579" y="1579"/>
                  </a:cubicBezTo>
                  <a:cubicBezTo>
                    <a:pt x="53579" y="1579"/>
                    <a:pt x="53580" y="1579"/>
                    <a:pt x="53580" y="1579"/>
                  </a:cubicBezTo>
                  <a:cubicBezTo>
                    <a:pt x="53596" y="1579"/>
                    <a:pt x="53681" y="1253"/>
                    <a:pt x="53664" y="1247"/>
                  </a:cubicBezTo>
                  <a:cubicBezTo>
                    <a:pt x="53048" y="1057"/>
                    <a:pt x="52467" y="712"/>
                    <a:pt x="51980" y="215"/>
                  </a:cubicBezTo>
                  <a:cubicBezTo>
                    <a:pt x="51841" y="72"/>
                    <a:pt x="51658" y="1"/>
                    <a:pt x="51475" y="1"/>
                  </a:cubicBezTo>
                  <a:cubicBezTo>
                    <a:pt x="51291" y="1"/>
                    <a:pt x="51108" y="72"/>
                    <a:pt x="50967" y="215"/>
                  </a:cubicBezTo>
                  <a:cubicBezTo>
                    <a:pt x="50369" y="824"/>
                    <a:pt x="49628" y="1204"/>
                    <a:pt x="48854" y="1353"/>
                  </a:cubicBezTo>
                  <a:lnTo>
                    <a:pt x="47339" y="1353"/>
                  </a:lnTo>
                  <a:cubicBezTo>
                    <a:pt x="46565" y="1206"/>
                    <a:pt x="45823" y="824"/>
                    <a:pt x="45225" y="215"/>
                  </a:cubicBezTo>
                  <a:cubicBezTo>
                    <a:pt x="45086" y="72"/>
                    <a:pt x="44903" y="1"/>
                    <a:pt x="44719" y="1"/>
                  </a:cubicBezTo>
                  <a:cubicBezTo>
                    <a:pt x="44536" y="1"/>
                    <a:pt x="44353" y="72"/>
                    <a:pt x="44213" y="215"/>
                  </a:cubicBezTo>
                  <a:cubicBezTo>
                    <a:pt x="43614" y="824"/>
                    <a:pt x="42873" y="1204"/>
                    <a:pt x="42099" y="1353"/>
                  </a:cubicBezTo>
                  <a:lnTo>
                    <a:pt x="40583" y="1353"/>
                  </a:lnTo>
                  <a:cubicBezTo>
                    <a:pt x="39809" y="1206"/>
                    <a:pt x="39068" y="824"/>
                    <a:pt x="38469" y="215"/>
                  </a:cubicBezTo>
                  <a:cubicBezTo>
                    <a:pt x="38330" y="72"/>
                    <a:pt x="38147" y="1"/>
                    <a:pt x="37964" y="1"/>
                  </a:cubicBezTo>
                  <a:cubicBezTo>
                    <a:pt x="37781" y="1"/>
                    <a:pt x="37597" y="72"/>
                    <a:pt x="37457" y="215"/>
                  </a:cubicBezTo>
                  <a:cubicBezTo>
                    <a:pt x="36859" y="824"/>
                    <a:pt x="36117" y="1204"/>
                    <a:pt x="35343" y="1353"/>
                  </a:cubicBezTo>
                  <a:lnTo>
                    <a:pt x="33828" y="1353"/>
                  </a:lnTo>
                  <a:cubicBezTo>
                    <a:pt x="33054" y="1206"/>
                    <a:pt x="32313" y="824"/>
                    <a:pt x="31715" y="215"/>
                  </a:cubicBezTo>
                  <a:cubicBezTo>
                    <a:pt x="31576" y="72"/>
                    <a:pt x="31392" y="1"/>
                    <a:pt x="31209" y="1"/>
                  </a:cubicBezTo>
                  <a:cubicBezTo>
                    <a:pt x="31025" y="1"/>
                    <a:pt x="30842" y="72"/>
                    <a:pt x="30702" y="215"/>
                  </a:cubicBezTo>
                  <a:cubicBezTo>
                    <a:pt x="30103" y="824"/>
                    <a:pt x="29363" y="1204"/>
                    <a:pt x="28588" y="1353"/>
                  </a:cubicBezTo>
                  <a:lnTo>
                    <a:pt x="27073" y="1353"/>
                  </a:lnTo>
                  <a:cubicBezTo>
                    <a:pt x="26298" y="1206"/>
                    <a:pt x="25558" y="824"/>
                    <a:pt x="24959" y="215"/>
                  </a:cubicBezTo>
                  <a:cubicBezTo>
                    <a:pt x="24820" y="72"/>
                    <a:pt x="24637" y="1"/>
                    <a:pt x="24454" y="1"/>
                  </a:cubicBezTo>
                  <a:cubicBezTo>
                    <a:pt x="24270" y="1"/>
                    <a:pt x="24087" y="72"/>
                    <a:pt x="23946" y="215"/>
                  </a:cubicBezTo>
                  <a:cubicBezTo>
                    <a:pt x="23348" y="824"/>
                    <a:pt x="22607" y="1204"/>
                    <a:pt x="21833" y="1353"/>
                  </a:cubicBezTo>
                  <a:lnTo>
                    <a:pt x="20318" y="1353"/>
                  </a:lnTo>
                  <a:cubicBezTo>
                    <a:pt x="19544" y="1206"/>
                    <a:pt x="18802" y="824"/>
                    <a:pt x="18204" y="215"/>
                  </a:cubicBezTo>
                  <a:cubicBezTo>
                    <a:pt x="18065" y="72"/>
                    <a:pt x="17882" y="1"/>
                    <a:pt x="17698" y="1"/>
                  </a:cubicBezTo>
                  <a:cubicBezTo>
                    <a:pt x="17515" y="1"/>
                    <a:pt x="17332" y="72"/>
                    <a:pt x="17192" y="215"/>
                  </a:cubicBezTo>
                  <a:cubicBezTo>
                    <a:pt x="16609" y="809"/>
                    <a:pt x="15880" y="1199"/>
                    <a:pt x="15088" y="1353"/>
                  </a:cubicBezTo>
                  <a:lnTo>
                    <a:pt x="13553" y="1353"/>
                  </a:lnTo>
                  <a:cubicBezTo>
                    <a:pt x="12761" y="1200"/>
                    <a:pt x="12031" y="809"/>
                    <a:pt x="11448" y="215"/>
                  </a:cubicBezTo>
                  <a:cubicBezTo>
                    <a:pt x="11308" y="72"/>
                    <a:pt x="11125" y="1"/>
                    <a:pt x="10942" y="1"/>
                  </a:cubicBezTo>
                  <a:cubicBezTo>
                    <a:pt x="10759" y="1"/>
                    <a:pt x="10576" y="72"/>
                    <a:pt x="10436" y="215"/>
                  </a:cubicBezTo>
                  <a:cubicBezTo>
                    <a:pt x="9853" y="809"/>
                    <a:pt x="9124" y="1199"/>
                    <a:pt x="8333" y="1353"/>
                  </a:cubicBezTo>
                  <a:lnTo>
                    <a:pt x="6797" y="1353"/>
                  </a:lnTo>
                  <a:cubicBezTo>
                    <a:pt x="6005" y="1200"/>
                    <a:pt x="5276" y="809"/>
                    <a:pt x="4694" y="215"/>
                  </a:cubicBezTo>
                  <a:cubicBezTo>
                    <a:pt x="4555" y="72"/>
                    <a:pt x="4371" y="1"/>
                    <a:pt x="4188" y="1"/>
                  </a:cubicBezTo>
                  <a:close/>
                </a:path>
              </a:pathLst>
            </a:custGeom>
            <a:solidFill>
              <a:srgbClr val="838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9"/>
            <p:cNvSpPr/>
            <p:nvPr/>
          </p:nvSpPr>
          <p:spPr>
            <a:xfrm>
              <a:off x="208950" y="2918525"/>
              <a:ext cx="1358150" cy="72400"/>
            </a:xfrm>
            <a:custGeom>
              <a:rect b="b" l="l" r="r" t="t"/>
              <a:pathLst>
                <a:path extrusionOk="0" h="2896" w="54326">
                  <a:moveTo>
                    <a:pt x="4609" y="1"/>
                  </a:moveTo>
                  <a:cubicBezTo>
                    <a:pt x="4426" y="1"/>
                    <a:pt x="4243" y="72"/>
                    <a:pt x="4102" y="215"/>
                  </a:cubicBezTo>
                  <a:cubicBezTo>
                    <a:pt x="3337" y="998"/>
                    <a:pt x="2318" y="1430"/>
                    <a:pt x="1234" y="1430"/>
                  </a:cubicBezTo>
                  <a:cubicBezTo>
                    <a:pt x="825" y="1430"/>
                    <a:pt x="425" y="1367"/>
                    <a:pt x="44" y="1249"/>
                  </a:cubicBezTo>
                  <a:cubicBezTo>
                    <a:pt x="30" y="1245"/>
                    <a:pt x="15" y="1240"/>
                    <a:pt x="1" y="1235"/>
                  </a:cubicBezTo>
                  <a:lnTo>
                    <a:pt x="1" y="1235"/>
                  </a:lnTo>
                  <a:cubicBezTo>
                    <a:pt x="87" y="1652"/>
                    <a:pt x="184" y="2066"/>
                    <a:pt x="289" y="2476"/>
                  </a:cubicBezTo>
                  <a:cubicBezTo>
                    <a:pt x="319" y="2595"/>
                    <a:pt x="350" y="2710"/>
                    <a:pt x="382" y="2827"/>
                  </a:cubicBezTo>
                  <a:cubicBezTo>
                    <a:pt x="399" y="2831"/>
                    <a:pt x="417" y="2834"/>
                    <a:pt x="435" y="2835"/>
                  </a:cubicBezTo>
                  <a:cubicBezTo>
                    <a:pt x="698" y="2876"/>
                    <a:pt x="964" y="2895"/>
                    <a:pt x="1234" y="2895"/>
                  </a:cubicBezTo>
                  <a:cubicBezTo>
                    <a:pt x="2473" y="2895"/>
                    <a:pt x="3649" y="2473"/>
                    <a:pt x="4609" y="1704"/>
                  </a:cubicBezTo>
                  <a:cubicBezTo>
                    <a:pt x="5569" y="2472"/>
                    <a:pt x="6744" y="2895"/>
                    <a:pt x="7984" y="2895"/>
                  </a:cubicBezTo>
                  <a:cubicBezTo>
                    <a:pt x="9223" y="2895"/>
                    <a:pt x="10399" y="2473"/>
                    <a:pt x="11359" y="1704"/>
                  </a:cubicBezTo>
                  <a:cubicBezTo>
                    <a:pt x="12319" y="2472"/>
                    <a:pt x="13495" y="2895"/>
                    <a:pt x="14734" y="2895"/>
                  </a:cubicBezTo>
                  <a:cubicBezTo>
                    <a:pt x="15973" y="2895"/>
                    <a:pt x="17149" y="2473"/>
                    <a:pt x="18109" y="1704"/>
                  </a:cubicBezTo>
                  <a:cubicBezTo>
                    <a:pt x="19097" y="2493"/>
                    <a:pt x="20288" y="2892"/>
                    <a:pt x="21484" y="2892"/>
                  </a:cubicBezTo>
                  <a:cubicBezTo>
                    <a:pt x="22678" y="2892"/>
                    <a:pt x="23871" y="2493"/>
                    <a:pt x="24859" y="1704"/>
                  </a:cubicBezTo>
                  <a:cubicBezTo>
                    <a:pt x="25847" y="2493"/>
                    <a:pt x="27038" y="2892"/>
                    <a:pt x="28234" y="2892"/>
                  </a:cubicBezTo>
                  <a:cubicBezTo>
                    <a:pt x="29428" y="2892"/>
                    <a:pt x="30621" y="2493"/>
                    <a:pt x="31609" y="1704"/>
                  </a:cubicBezTo>
                  <a:cubicBezTo>
                    <a:pt x="32597" y="2493"/>
                    <a:pt x="33791" y="2892"/>
                    <a:pt x="34984" y="2892"/>
                  </a:cubicBezTo>
                  <a:cubicBezTo>
                    <a:pt x="36178" y="2892"/>
                    <a:pt x="37371" y="2493"/>
                    <a:pt x="38359" y="1704"/>
                  </a:cubicBezTo>
                  <a:cubicBezTo>
                    <a:pt x="39347" y="2493"/>
                    <a:pt x="40541" y="2892"/>
                    <a:pt x="41734" y="2892"/>
                  </a:cubicBezTo>
                  <a:cubicBezTo>
                    <a:pt x="42928" y="2892"/>
                    <a:pt x="44121" y="2493"/>
                    <a:pt x="45109" y="1704"/>
                  </a:cubicBezTo>
                  <a:cubicBezTo>
                    <a:pt x="46097" y="2493"/>
                    <a:pt x="47291" y="2892"/>
                    <a:pt x="48484" y="2892"/>
                  </a:cubicBezTo>
                  <a:cubicBezTo>
                    <a:pt x="49678" y="2892"/>
                    <a:pt x="50871" y="2493"/>
                    <a:pt x="51859" y="1704"/>
                  </a:cubicBezTo>
                  <a:cubicBezTo>
                    <a:pt x="52495" y="2212"/>
                    <a:pt x="53213" y="2557"/>
                    <a:pt x="53960" y="2741"/>
                  </a:cubicBezTo>
                  <a:cubicBezTo>
                    <a:pt x="53960" y="2741"/>
                    <a:pt x="53961" y="2741"/>
                    <a:pt x="53961" y="2741"/>
                  </a:cubicBezTo>
                  <a:cubicBezTo>
                    <a:pt x="53980" y="2741"/>
                    <a:pt x="54325" y="1325"/>
                    <a:pt x="54320" y="1318"/>
                  </a:cubicBezTo>
                  <a:cubicBezTo>
                    <a:pt x="53606" y="1150"/>
                    <a:pt x="52929" y="781"/>
                    <a:pt x="52374" y="215"/>
                  </a:cubicBezTo>
                  <a:cubicBezTo>
                    <a:pt x="52234" y="72"/>
                    <a:pt x="52051" y="1"/>
                    <a:pt x="51868" y="1"/>
                  </a:cubicBezTo>
                  <a:cubicBezTo>
                    <a:pt x="51685" y="1"/>
                    <a:pt x="51502" y="72"/>
                    <a:pt x="51362" y="215"/>
                  </a:cubicBezTo>
                  <a:cubicBezTo>
                    <a:pt x="50570" y="1023"/>
                    <a:pt x="49530" y="1428"/>
                    <a:pt x="48491" y="1428"/>
                  </a:cubicBezTo>
                  <a:cubicBezTo>
                    <a:pt x="47452" y="1428"/>
                    <a:pt x="46413" y="1023"/>
                    <a:pt x="45622" y="215"/>
                  </a:cubicBezTo>
                  <a:cubicBezTo>
                    <a:pt x="45483" y="72"/>
                    <a:pt x="45300" y="1"/>
                    <a:pt x="45116" y="1"/>
                  </a:cubicBezTo>
                  <a:cubicBezTo>
                    <a:pt x="44933" y="1"/>
                    <a:pt x="44750" y="72"/>
                    <a:pt x="44609" y="215"/>
                  </a:cubicBezTo>
                  <a:cubicBezTo>
                    <a:pt x="43818" y="1023"/>
                    <a:pt x="42779" y="1428"/>
                    <a:pt x="41740" y="1428"/>
                  </a:cubicBezTo>
                  <a:cubicBezTo>
                    <a:pt x="40701" y="1428"/>
                    <a:pt x="39662" y="1023"/>
                    <a:pt x="38871" y="215"/>
                  </a:cubicBezTo>
                  <a:cubicBezTo>
                    <a:pt x="38730" y="72"/>
                    <a:pt x="38547" y="1"/>
                    <a:pt x="38364" y="1"/>
                  </a:cubicBezTo>
                  <a:cubicBezTo>
                    <a:pt x="38181" y="1"/>
                    <a:pt x="37998" y="72"/>
                    <a:pt x="37858" y="215"/>
                  </a:cubicBezTo>
                  <a:cubicBezTo>
                    <a:pt x="37067" y="1023"/>
                    <a:pt x="36027" y="1428"/>
                    <a:pt x="34988" y="1428"/>
                  </a:cubicBezTo>
                  <a:cubicBezTo>
                    <a:pt x="33949" y="1428"/>
                    <a:pt x="32909" y="1023"/>
                    <a:pt x="32118" y="215"/>
                  </a:cubicBezTo>
                  <a:cubicBezTo>
                    <a:pt x="31978" y="72"/>
                    <a:pt x="31795" y="1"/>
                    <a:pt x="31612" y="1"/>
                  </a:cubicBezTo>
                  <a:cubicBezTo>
                    <a:pt x="31429" y="1"/>
                    <a:pt x="31246" y="72"/>
                    <a:pt x="31106" y="215"/>
                  </a:cubicBezTo>
                  <a:cubicBezTo>
                    <a:pt x="30315" y="1023"/>
                    <a:pt x="29275" y="1428"/>
                    <a:pt x="28236" y="1428"/>
                  </a:cubicBezTo>
                  <a:cubicBezTo>
                    <a:pt x="27196" y="1428"/>
                    <a:pt x="26157" y="1023"/>
                    <a:pt x="25367" y="215"/>
                  </a:cubicBezTo>
                  <a:cubicBezTo>
                    <a:pt x="25227" y="72"/>
                    <a:pt x="25044" y="1"/>
                    <a:pt x="24861" y="1"/>
                  </a:cubicBezTo>
                  <a:cubicBezTo>
                    <a:pt x="24678" y="1"/>
                    <a:pt x="24495" y="72"/>
                    <a:pt x="24355" y="215"/>
                  </a:cubicBezTo>
                  <a:cubicBezTo>
                    <a:pt x="23563" y="1023"/>
                    <a:pt x="22524" y="1428"/>
                    <a:pt x="21484" y="1428"/>
                  </a:cubicBezTo>
                  <a:cubicBezTo>
                    <a:pt x="20445" y="1428"/>
                    <a:pt x="19406" y="1023"/>
                    <a:pt x="18615" y="215"/>
                  </a:cubicBezTo>
                  <a:cubicBezTo>
                    <a:pt x="18476" y="72"/>
                    <a:pt x="18293" y="1"/>
                    <a:pt x="18109" y="1"/>
                  </a:cubicBezTo>
                  <a:cubicBezTo>
                    <a:pt x="17926" y="1"/>
                    <a:pt x="17743" y="72"/>
                    <a:pt x="17602" y="215"/>
                  </a:cubicBezTo>
                  <a:cubicBezTo>
                    <a:pt x="16837" y="998"/>
                    <a:pt x="15818" y="1430"/>
                    <a:pt x="14734" y="1430"/>
                  </a:cubicBezTo>
                  <a:cubicBezTo>
                    <a:pt x="13651" y="1430"/>
                    <a:pt x="12632" y="998"/>
                    <a:pt x="11865" y="215"/>
                  </a:cubicBezTo>
                  <a:cubicBezTo>
                    <a:pt x="11726" y="72"/>
                    <a:pt x="11543" y="1"/>
                    <a:pt x="11359" y="1"/>
                  </a:cubicBezTo>
                  <a:cubicBezTo>
                    <a:pt x="11176" y="1"/>
                    <a:pt x="10993" y="72"/>
                    <a:pt x="10852" y="215"/>
                  </a:cubicBezTo>
                  <a:cubicBezTo>
                    <a:pt x="10087" y="998"/>
                    <a:pt x="9068" y="1430"/>
                    <a:pt x="7984" y="1430"/>
                  </a:cubicBezTo>
                  <a:cubicBezTo>
                    <a:pt x="6900" y="1430"/>
                    <a:pt x="5882" y="998"/>
                    <a:pt x="5115" y="215"/>
                  </a:cubicBezTo>
                  <a:cubicBezTo>
                    <a:pt x="4976" y="72"/>
                    <a:pt x="4793" y="1"/>
                    <a:pt x="4609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9"/>
            <p:cNvSpPr/>
            <p:nvPr/>
          </p:nvSpPr>
          <p:spPr>
            <a:xfrm>
              <a:off x="282025" y="3128775"/>
              <a:ext cx="1220975" cy="336700"/>
            </a:xfrm>
            <a:custGeom>
              <a:rect b="b" l="l" r="r" t="t"/>
              <a:pathLst>
                <a:path extrusionOk="0" h="13468" w="48839">
                  <a:moveTo>
                    <a:pt x="1416" y="1"/>
                  </a:moveTo>
                  <a:cubicBezTo>
                    <a:pt x="1232" y="1"/>
                    <a:pt x="1048" y="72"/>
                    <a:pt x="906" y="215"/>
                  </a:cubicBezTo>
                  <a:cubicBezTo>
                    <a:pt x="618" y="510"/>
                    <a:pt x="350" y="698"/>
                    <a:pt x="0" y="887"/>
                  </a:cubicBezTo>
                  <a:cubicBezTo>
                    <a:pt x="30" y="937"/>
                    <a:pt x="169" y="1175"/>
                    <a:pt x="209" y="1244"/>
                  </a:cubicBezTo>
                  <a:cubicBezTo>
                    <a:pt x="305" y="1404"/>
                    <a:pt x="401" y="1564"/>
                    <a:pt x="500" y="1722"/>
                  </a:cubicBezTo>
                  <a:cubicBezTo>
                    <a:pt x="1487" y="3316"/>
                    <a:pt x="4393" y="6798"/>
                    <a:pt x="4678" y="7081"/>
                  </a:cubicBezTo>
                  <a:cubicBezTo>
                    <a:pt x="5352" y="7742"/>
                    <a:pt x="6056" y="8369"/>
                    <a:pt x="6792" y="8961"/>
                  </a:cubicBezTo>
                  <a:cubicBezTo>
                    <a:pt x="7044" y="9164"/>
                    <a:pt x="7302" y="9363"/>
                    <a:pt x="7562" y="9558"/>
                  </a:cubicBezTo>
                  <a:cubicBezTo>
                    <a:pt x="7712" y="9672"/>
                    <a:pt x="7865" y="9783"/>
                    <a:pt x="8021" y="9895"/>
                  </a:cubicBezTo>
                  <a:cubicBezTo>
                    <a:pt x="10096" y="11384"/>
                    <a:pt x="12376" y="12592"/>
                    <a:pt x="14814" y="13467"/>
                  </a:cubicBezTo>
                  <a:lnTo>
                    <a:pt x="33460" y="13467"/>
                  </a:lnTo>
                  <a:cubicBezTo>
                    <a:pt x="35299" y="12808"/>
                    <a:pt x="37049" y="11957"/>
                    <a:pt x="38688" y="10941"/>
                  </a:cubicBezTo>
                  <a:cubicBezTo>
                    <a:pt x="38886" y="10817"/>
                    <a:pt x="39082" y="10692"/>
                    <a:pt x="39277" y="10566"/>
                  </a:cubicBezTo>
                  <a:cubicBezTo>
                    <a:pt x="40403" y="9828"/>
                    <a:pt x="41475" y="9010"/>
                    <a:pt x="42482" y="8119"/>
                  </a:cubicBezTo>
                  <a:cubicBezTo>
                    <a:pt x="42658" y="7964"/>
                    <a:pt x="42832" y="7806"/>
                    <a:pt x="43003" y="7647"/>
                  </a:cubicBezTo>
                  <a:cubicBezTo>
                    <a:pt x="43497" y="7191"/>
                    <a:pt x="43974" y="6713"/>
                    <a:pt x="44436" y="6219"/>
                  </a:cubicBezTo>
                  <a:cubicBezTo>
                    <a:pt x="44612" y="6031"/>
                    <a:pt x="44786" y="5841"/>
                    <a:pt x="44955" y="5647"/>
                  </a:cubicBezTo>
                  <a:cubicBezTo>
                    <a:pt x="45571" y="4951"/>
                    <a:pt x="46151" y="4225"/>
                    <a:pt x="46698" y="3470"/>
                  </a:cubicBezTo>
                  <a:cubicBezTo>
                    <a:pt x="46951" y="3121"/>
                    <a:pt x="47196" y="2765"/>
                    <a:pt x="47433" y="2403"/>
                  </a:cubicBezTo>
                  <a:cubicBezTo>
                    <a:pt x="47582" y="2177"/>
                    <a:pt x="47725" y="1951"/>
                    <a:pt x="47867" y="1721"/>
                  </a:cubicBezTo>
                  <a:cubicBezTo>
                    <a:pt x="48013" y="1484"/>
                    <a:pt x="48155" y="1244"/>
                    <a:pt x="48294" y="1001"/>
                  </a:cubicBezTo>
                  <a:cubicBezTo>
                    <a:pt x="48315" y="964"/>
                    <a:pt x="48337" y="928"/>
                    <a:pt x="48358" y="889"/>
                  </a:cubicBezTo>
                  <a:cubicBezTo>
                    <a:pt x="48524" y="601"/>
                    <a:pt x="48684" y="308"/>
                    <a:pt x="48838" y="12"/>
                  </a:cubicBezTo>
                  <a:lnTo>
                    <a:pt x="48838" y="12"/>
                  </a:lnTo>
                  <a:cubicBezTo>
                    <a:pt x="48699" y="38"/>
                    <a:pt x="48566" y="106"/>
                    <a:pt x="48463" y="218"/>
                  </a:cubicBezTo>
                  <a:cubicBezTo>
                    <a:pt x="48362" y="319"/>
                    <a:pt x="48257" y="417"/>
                    <a:pt x="48147" y="507"/>
                  </a:cubicBezTo>
                  <a:cubicBezTo>
                    <a:pt x="47750" y="834"/>
                    <a:pt x="47306" y="1075"/>
                    <a:pt x="46841" y="1228"/>
                  </a:cubicBezTo>
                  <a:cubicBezTo>
                    <a:pt x="46677" y="1283"/>
                    <a:pt x="46507" y="1326"/>
                    <a:pt x="46339" y="1359"/>
                  </a:cubicBezTo>
                  <a:lnTo>
                    <a:pt x="44815" y="1359"/>
                  </a:lnTo>
                  <a:cubicBezTo>
                    <a:pt x="44528" y="1303"/>
                    <a:pt x="44244" y="1217"/>
                    <a:pt x="43973" y="1099"/>
                  </a:cubicBezTo>
                  <a:cubicBezTo>
                    <a:pt x="43528" y="908"/>
                    <a:pt x="43111" y="633"/>
                    <a:pt x="42745" y="275"/>
                  </a:cubicBezTo>
                  <a:cubicBezTo>
                    <a:pt x="42726" y="257"/>
                    <a:pt x="42706" y="239"/>
                    <a:pt x="42687" y="219"/>
                  </a:cubicBezTo>
                  <a:cubicBezTo>
                    <a:pt x="42546" y="77"/>
                    <a:pt x="42362" y="5"/>
                    <a:pt x="42178" y="5"/>
                  </a:cubicBezTo>
                  <a:cubicBezTo>
                    <a:pt x="41993" y="5"/>
                    <a:pt x="41809" y="77"/>
                    <a:pt x="41668" y="219"/>
                  </a:cubicBezTo>
                  <a:lnTo>
                    <a:pt x="41647" y="240"/>
                  </a:lnTo>
                  <a:cubicBezTo>
                    <a:pt x="41447" y="442"/>
                    <a:pt x="41231" y="617"/>
                    <a:pt x="41003" y="768"/>
                  </a:cubicBezTo>
                  <a:cubicBezTo>
                    <a:pt x="40553" y="1063"/>
                    <a:pt x="40055" y="1262"/>
                    <a:pt x="39544" y="1359"/>
                  </a:cubicBezTo>
                  <a:lnTo>
                    <a:pt x="38020" y="1359"/>
                  </a:lnTo>
                  <a:cubicBezTo>
                    <a:pt x="37621" y="1283"/>
                    <a:pt x="37231" y="1145"/>
                    <a:pt x="36867" y="948"/>
                  </a:cubicBezTo>
                  <a:cubicBezTo>
                    <a:pt x="36519" y="761"/>
                    <a:pt x="36190" y="517"/>
                    <a:pt x="35895" y="218"/>
                  </a:cubicBezTo>
                  <a:cubicBezTo>
                    <a:pt x="35755" y="75"/>
                    <a:pt x="35570" y="4"/>
                    <a:pt x="35386" y="4"/>
                  </a:cubicBezTo>
                  <a:cubicBezTo>
                    <a:pt x="35201" y="4"/>
                    <a:pt x="35017" y="75"/>
                    <a:pt x="34876" y="218"/>
                  </a:cubicBezTo>
                  <a:cubicBezTo>
                    <a:pt x="34274" y="827"/>
                    <a:pt x="33529" y="1207"/>
                    <a:pt x="32750" y="1356"/>
                  </a:cubicBezTo>
                  <a:lnTo>
                    <a:pt x="31226" y="1356"/>
                  </a:lnTo>
                  <a:cubicBezTo>
                    <a:pt x="30446" y="1209"/>
                    <a:pt x="29702" y="830"/>
                    <a:pt x="29101" y="218"/>
                  </a:cubicBezTo>
                  <a:cubicBezTo>
                    <a:pt x="28959" y="75"/>
                    <a:pt x="28775" y="4"/>
                    <a:pt x="28591" y="4"/>
                  </a:cubicBezTo>
                  <a:cubicBezTo>
                    <a:pt x="28406" y="4"/>
                    <a:pt x="28222" y="75"/>
                    <a:pt x="28080" y="218"/>
                  </a:cubicBezTo>
                  <a:cubicBezTo>
                    <a:pt x="27479" y="827"/>
                    <a:pt x="26735" y="1207"/>
                    <a:pt x="25955" y="1356"/>
                  </a:cubicBezTo>
                  <a:lnTo>
                    <a:pt x="24431" y="1356"/>
                  </a:lnTo>
                  <a:cubicBezTo>
                    <a:pt x="23652" y="1209"/>
                    <a:pt x="22907" y="830"/>
                    <a:pt x="22305" y="218"/>
                  </a:cubicBezTo>
                  <a:cubicBezTo>
                    <a:pt x="22164" y="75"/>
                    <a:pt x="21980" y="4"/>
                    <a:pt x="21795" y="4"/>
                  </a:cubicBezTo>
                  <a:cubicBezTo>
                    <a:pt x="21611" y="4"/>
                    <a:pt x="21426" y="75"/>
                    <a:pt x="21286" y="218"/>
                  </a:cubicBezTo>
                  <a:cubicBezTo>
                    <a:pt x="20683" y="827"/>
                    <a:pt x="19939" y="1207"/>
                    <a:pt x="19159" y="1356"/>
                  </a:cubicBezTo>
                  <a:lnTo>
                    <a:pt x="17635" y="1356"/>
                  </a:lnTo>
                  <a:cubicBezTo>
                    <a:pt x="16856" y="1209"/>
                    <a:pt x="16111" y="830"/>
                    <a:pt x="15510" y="218"/>
                  </a:cubicBezTo>
                  <a:cubicBezTo>
                    <a:pt x="15369" y="75"/>
                    <a:pt x="15184" y="4"/>
                    <a:pt x="15000" y="4"/>
                  </a:cubicBezTo>
                  <a:cubicBezTo>
                    <a:pt x="14816" y="4"/>
                    <a:pt x="14631" y="75"/>
                    <a:pt x="14490" y="218"/>
                  </a:cubicBezTo>
                  <a:cubicBezTo>
                    <a:pt x="14349" y="360"/>
                    <a:pt x="14200" y="492"/>
                    <a:pt x="14043" y="610"/>
                  </a:cubicBezTo>
                  <a:cubicBezTo>
                    <a:pt x="13549" y="986"/>
                    <a:pt x="12980" y="1241"/>
                    <a:pt x="12377" y="1356"/>
                  </a:cubicBezTo>
                  <a:lnTo>
                    <a:pt x="10832" y="1356"/>
                  </a:lnTo>
                  <a:cubicBezTo>
                    <a:pt x="10356" y="1264"/>
                    <a:pt x="9904" y="1089"/>
                    <a:pt x="9492" y="834"/>
                  </a:cubicBezTo>
                  <a:cubicBezTo>
                    <a:pt x="9214" y="663"/>
                    <a:pt x="8954" y="456"/>
                    <a:pt x="8717" y="215"/>
                  </a:cubicBezTo>
                  <a:cubicBezTo>
                    <a:pt x="8576" y="72"/>
                    <a:pt x="8391" y="1"/>
                    <a:pt x="8207" y="1"/>
                  </a:cubicBezTo>
                  <a:cubicBezTo>
                    <a:pt x="8023" y="1"/>
                    <a:pt x="7838" y="72"/>
                    <a:pt x="7697" y="215"/>
                  </a:cubicBezTo>
                  <a:cubicBezTo>
                    <a:pt x="7286" y="633"/>
                    <a:pt x="6803" y="950"/>
                    <a:pt x="6276" y="1154"/>
                  </a:cubicBezTo>
                  <a:cubicBezTo>
                    <a:pt x="6053" y="1242"/>
                    <a:pt x="5819" y="1310"/>
                    <a:pt x="5583" y="1355"/>
                  </a:cubicBezTo>
                  <a:lnTo>
                    <a:pt x="4038" y="1355"/>
                  </a:lnTo>
                  <a:cubicBezTo>
                    <a:pt x="3463" y="1244"/>
                    <a:pt x="2920" y="1008"/>
                    <a:pt x="2442" y="660"/>
                  </a:cubicBezTo>
                  <a:cubicBezTo>
                    <a:pt x="2259" y="528"/>
                    <a:pt x="2087" y="381"/>
                    <a:pt x="1925" y="215"/>
                  </a:cubicBezTo>
                  <a:cubicBezTo>
                    <a:pt x="1885" y="173"/>
                    <a:pt x="1839" y="137"/>
                    <a:pt x="1790" y="108"/>
                  </a:cubicBezTo>
                  <a:cubicBezTo>
                    <a:pt x="1676" y="36"/>
                    <a:pt x="1546" y="1"/>
                    <a:pt x="1416" y="1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9"/>
            <p:cNvSpPr/>
            <p:nvPr/>
          </p:nvSpPr>
          <p:spPr>
            <a:xfrm>
              <a:off x="272450" y="3099725"/>
              <a:ext cx="1246350" cy="72475"/>
            </a:xfrm>
            <a:custGeom>
              <a:rect b="b" l="l" r="r" t="t"/>
              <a:pathLst>
                <a:path extrusionOk="0" h="2899" w="49854">
                  <a:moveTo>
                    <a:pt x="8760" y="1"/>
                  </a:moveTo>
                  <a:cubicBezTo>
                    <a:pt x="8592" y="1"/>
                    <a:pt x="8423" y="61"/>
                    <a:pt x="8289" y="180"/>
                  </a:cubicBezTo>
                  <a:cubicBezTo>
                    <a:pt x="8276" y="191"/>
                    <a:pt x="8265" y="202"/>
                    <a:pt x="8252" y="215"/>
                  </a:cubicBezTo>
                  <a:cubicBezTo>
                    <a:pt x="8019" y="453"/>
                    <a:pt x="7761" y="659"/>
                    <a:pt x="7487" y="829"/>
                  </a:cubicBezTo>
                  <a:cubicBezTo>
                    <a:pt x="6855" y="1223"/>
                    <a:pt x="6129" y="1431"/>
                    <a:pt x="5370" y="1431"/>
                  </a:cubicBezTo>
                  <a:cubicBezTo>
                    <a:pt x="4985" y="1431"/>
                    <a:pt x="4612" y="1378"/>
                    <a:pt x="4251" y="1274"/>
                  </a:cubicBezTo>
                  <a:cubicBezTo>
                    <a:pt x="3930" y="1181"/>
                    <a:pt x="3619" y="1049"/>
                    <a:pt x="3328" y="876"/>
                  </a:cubicBezTo>
                  <a:cubicBezTo>
                    <a:pt x="3025" y="696"/>
                    <a:pt x="2742" y="477"/>
                    <a:pt x="2486" y="216"/>
                  </a:cubicBezTo>
                  <a:cubicBezTo>
                    <a:pt x="2346" y="74"/>
                    <a:pt x="2163" y="1"/>
                    <a:pt x="1979" y="1"/>
                  </a:cubicBezTo>
                  <a:cubicBezTo>
                    <a:pt x="1939" y="1"/>
                    <a:pt x="1899" y="5"/>
                    <a:pt x="1859" y="12"/>
                  </a:cubicBezTo>
                  <a:cubicBezTo>
                    <a:pt x="1717" y="35"/>
                    <a:pt x="1579" y="104"/>
                    <a:pt x="1469" y="216"/>
                  </a:cubicBezTo>
                  <a:cubicBezTo>
                    <a:pt x="1198" y="493"/>
                    <a:pt x="893" y="727"/>
                    <a:pt x="564" y="912"/>
                  </a:cubicBezTo>
                  <a:cubicBezTo>
                    <a:pt x="383" y="1015"/>
                    <a:pt x="196" y="1104"/>
                    <a:pt x="1" y="1177"/>
                  </a:cubicBezTo>
                  <a:cubicBezTo>
                    <a:pt x="165" y="1490"/>
                    <a:pt x="333" y="1799"/>
                    <a:pt x="509" y="2105"/>
                  </a:cubicBezTo>
                  <a:cubicBezTo>
                    <a:pt x="538" y="2155"/>
                    <a:pt x="566" y="2205"/>
                    <a:pt x="596" y="2255"/>
                  </a:cubicBezTo>
                  <a:cubicBezTo>
                    <a:pt x="635" y="2325"/>
                    <a:pt x="677" y="2394"/>
                    <a:pt x="717" y="2463"/>
                  </a:cubicBezTo>
                  <a:cubicBezTo>
                    <a:pt x="1167" y="2269"/>
                    <a:pt x="1589" y="2016"/>
                    <a:pt x="1978" y="1705"/>
                  </a:cubicBezTo>
                  <a:cubicBezTo>
                    <a:pt x="2148" y="1842"/>
                    <a:pt x="2325" y="1967"/>
                    <a:pt x="2507" y="2080"/>
                  </a:cubicBezTo>
                  <a:cubicBezTo>
                    <a:pt x="3362" y="2613"/>
                    <a:pt x="4343" y="2898"/>
                    <a:pt x="5370" y="2898"/>
                  </a:cubicBezTo>
                  <a:cubicBezTo>
                    <a:pt x="5601" y="2898"/>
                    <a:pt x="5829" y="2882"/>
                    <a:pt x="6055" y="2854"/>
                  </a:cubicBezTo>
                  <a:cubicBezTo>
                    <a:pt x="6439" y="2805"/>
                    <a:pt x="6813" y="2715"/>
                    <a:pt x="7174" y="2588"/>
                  </a:cubicBezTo>
                  <a:cubicBezTo>
                    <a:pt x="7744" y="2386"/>
                    <a:pt x="8279" y="2088"/>
                    <a:pt x="8760" y="1704"/>
                  </a:cubicBezTo>
                  <a:cubicBezTo>
                    <a:pt x="8991" y="1889"/>
                    <a:pt x="9234" y="2053"/>
                    <a:pt x="9487" y="2197"/>
                  </a:cubicBezTo>
                  <a:cubicBezTo>
                    <a:pt x="10293" y="2652"/>
                    <a:pt x="11203" y="2895"/>
                    <a:pt x="12151" y="2895"/>
                  </a:cubicBezTo>
                  <a:cubicBezTo>
                    <a:pt x="12325" y="2895"/>
                    <a:pt x="12496" y="2887"/>
                    <a:pt x="12666" y="2872"/>
                  </a:cubicBezTo>
                  <a:cubicBezTo>
                    <a:pt x="13526" y="2791"/>
                    <a:pt x="14341" y="2509"/>
                    <a:pt x="15064" y="2046"/>
                  </a:cubicBezTo>
                  <a:cubicBezTo>
                    <a:pt x="15228" y="1942"/>
                    <a:pt x="15388" y="1828"/>
                    <a:pt x="15544" y="1704"/>
                  </a:cubicBezTo>
                  <a:cubicBezTo>
                    <a:pt x="16536" y="2495"/>
                    <a:pt x="17733" y="2894"/>
                    <a:pt x="18934" y="2894"/>
                  </a:cubicBezTo>
                  <a:cubicBezTo>
                    <a:pt x="20134" y="2894"/>
                    <a:pt x="21331" y="2495"/>
                    <a:pt x="22324" y="1704"/>
                  </a:cubicBezTo>
                  <a:cubicBezTo>
                    <a:pt x="23318" y="2495"/>
                    <a:pt x="24515" y="2894"/>
                    <a:pt x="25715" y="2894"/>
                  </a:cubicBezTo>
                  <a:cubicBezTo>
                    <a:pt x="26916" y="2894"/>
                    <a:pt x="28113" y="2495"/>
                    <a:pt x="29106" y="1704"/>
                  </a:cubicBezTo>
                  <a:cubicBezTo>
                    <a:pt x="30099" y="2495"/>
                    <a:pt x="31296" y="2894"/>
                    <a:pt x="32497" y="2894"/>
                  </a:cubicBezTo>
                  <a:cubicBezTo>
                    <a:pt x="33696" y="2894"/>
                    <a:pt x="34893" y="2495"/>
                    <a:pt x="35887" y="1704"/>
                  </a:cubicBezTo>
                  <a:cubicBezTo>
                    <a:pt x="36179" y="1938"/>
                    <a:pt x="36490" y="2136"/>
                    <a:pt x="36813" y="2301"/>
                  </a:cubicBezTo>
                  <a:cubicBezTo>
                    <a:pt x="37586" y="2696"/>
                    <a:pt x="38431" y="2894"/>
                    <a:pt x="39277" y="2894"/>
                  </a:cubicBezTo>
                  <a:cubicBezTo>
                    <a:pt x="40313" y="2894"/>
                    <a:pt x="41347" y="2596"/>
                    <a:pt x="42249" y="2007"/>
                  </a:cubicBezTo>
                  <a:cubicBezTo>
                    <a:pt x="42392" y="1913"/>
                    <a:pt x="42533" y="1813"/>
                    <a:pt x="42669" y="1704"/>
                  </a:cubicBezTo>
                  <a:cubicBezTo>
                    <a:pt x="42861" y="1857"/>
                    <a:pt x="43062" y="1996"/>
                    <a:pt x="43269" y="2120"/>
                  </a:cubicBezTo>
                  <a:cubicBezTo>
                    <a:pt x="44126" y="2635"/>
                    <a:pt x="45092" y="2894"/>
                    <a:pt x="46059" y="2894"/>
                  </a:cubicBezTo>
                  <a:cubicBezTo>
                    <a:pt x="46243" y="2894"/>
                    <a:pt x="46430" y="2886"/>
                    <a:pt x="46615" y="2866"/>
                  </a:cubicBezTo>
                  <a:cubicBezTo>
                    <a:pt x="47018" y="2824"/>
                    <a:pt x="47418" y="2738"/>
                    <a:pt x="47806" y="2606"/>
                  </a:cubicBezTo>
                  <a:cubicBezTo>
                    <a:pt x="48141" y="2490"/>
                    <a:pt x="48467" y="2344"/>
                    <a:pt x="48779" y="2163"/>
                  </a:cubicBezTo>
                  <a:cubicBezTo>
                    <a:pt x="48800" y="2126"/>
                    <a:pt x="48822" y="2088"/>
                    <a:pt x="48843" y="2051"/>
                  </a:cubicBezTo>
                  <a:cubicBezTo>
                    <a:pt x="49006" y="1763"/>
                    <a:pt x="49166" y="1470"/>
                    <a:pt x="49322" y="1174"/>
                  </a:cubicBezTo>
                  <a:cubicBezTo>
                    <a:pt x="49330" y="1172"/>
                    <a:pt x="49343" y="1152"/>
                    <a:pt x="49338" y="1140"/>
                  </a:cubicBezTo>
                  <a:cubicBezTo>
                    <a:pt x="49514" y="805"/>
                    <a:pt x="49684" y="465"/>
                    <a:pt x="49853" y="122"/>
                  </a:cubicBezTo>
                  <a:cubicBezTo>
                    <a:pt x="49734" y="41"/>
                    <a:pt x="49597" y="1"/>
                    <a:pt x="49459" y="1"/>
                  </a:cubicBezTo>
                  <a:cubicBezTo>
                    <a:pt x="49303" y="1"/>
                    <a:pt x="49148" y="52"/>
                    <a:pt x="49018" y="154"/>
                  </a:cubicBezTo>
                  <a:cubicBezTo>
                    <a:pt x="48995" y="173"/>
                    <a:pt x="48971" y="194"/>
                    <a:pt x="48949" y="216"/>
                  </a:cubicBezTo>
                  <a:cubicBezTo>
                    <a:pt x="48711" y="458"/>
                    <a:pt x="48452" y="666"/>
                    <a:pt x="48175" y="834"/>
                  </a:cubicBezTo>
                  <a:cubicBezTo>
                    <a:pt x="47842" y="1037"/>
                    <a:pt x="47489" y="1189"/>
                    <a:pt x="47124" y="1288"/>
                  </a:cubicBezTo>
                  <a:cubicBezTo>
                    <a:pt x="46847" y="1363"/>
                    <a:pt x="46566" y="1409"/>
                    <a:pt x="46282" y="1424"/>
                  </a:cubicBezTo>
                  <a:cubicBezTo>
                    <a:pt x="46212" y="1428"/>
                    <a:pt x="46141" y="1430"/>
                    <a:pt x="46070" y="1430"/>
                  </a:cubicBezTo>
                  <a:cubicBezTo>
                    <a:pt x="45469" y="1430"/>
                    <a:pt x="44868" y="1297"/>
                    <a:pt x="44314" y="1029"/>
                  </a:cubicBezTo>
                  <a:cubicBezTo>
                    <a:pt x="43905" y="833"/>
                    <a:pt x="43521" y="561"/>
                    <a:pt x="43184" y="216"/>
                  </a:cubicBezTo>
                  <a:cubicBezTo>
                    <a:pt x="43044" y="74"/>
                    <a:pt x="42859" y="2"/>
                    <a:pt x="42675" y="2"/>
                  </a:cubicBezTo>
                  <a:cubicBezTo>
                    <a:pt x="42543" y="2"/>
                    <a:pt x="42412" y="39"/>
                    <a:pt x="42296" y="112"/>
                  </a:cubicBezTo>
                  <a:cubicBezTo>
                    <a:pt x="42249" y="140"/>
                    <a:pt x="42206" y="177"/>
                    <a:pt x="42165" y="216"/>
                  </a:cubicBezTo>
                  <a:cubicBezTo>
                    <a:pt x="41629" y="762"/>
                    <a:pt x="40981" y="1124"/>
                    <a:pt x="40296" y="1300"/>
                  </a:cubicBezTo>
                  <a:cubicBezTo>
                    <a:pt x="39964" y="1387"/>
                    <a:pt x="39623" y="1430"/>
                    <a:pt x="39282" y="1430"/>
                  </a:cubicBezTo>
                  <a:cubicBezTo>
                    <a:pt x="38238" y="1430"/>
                    <a:pt x="37195" y="1026"/>
                    <a:pt x="36401" y="216"/>
                  </a:cubicBezTo>
                  <a:cubicBezTo>
                    <a:pt x="36259" y="74"/>
                    <a:pt x="36075" y="2"/>
                    <a:pt x="35891" y="2"/>
                  </a:cubicBezTo>
                  <a:cubicBezTo>
                    <a:pt x="35708" y="2"/>
                    <a:pt x="35524" y="74"/>
                    <a:pt x="35383" y="216"/>
                  </a:cubicBezTo>
                  <a:cubicBezTo>
                    <a:pt x="34588" y="1026"/>
                    <a:pt x="33543" y="1430"/>
                    <a:pt x="32499" y="1430"/>
                  </a:cubicBezTo>
                  <a:cubicBezTo>
                    <a:pt x="31455" y="1430"/>
                    <a:pt x="30411" y="1026"/>
                    <a:pt x="29617" y="216"/>
                  </a:cubicBezTo>
                  <a:cubicBezTo>
                    <a:pt x="29477" y="74"/>
                    <a:pt x="29293" y="2"/>
                    <a:pt x="29109" y="2"/>
                  </a:cubicBezTo>
                  <a:cubicBezTo>
                    <a:pt x="28924" y="2"/>
                    <a:pt x="28740" y="74"/>
                    <a:pt x="28600" y="216"/>
                  </a:cubicBezTo>
                  <a:cubicBezTo>
                    <a:pt x="27804" y="1026"/>
                    <a:pt x="26761" y="1430"/>
                    <a:pt x="25717" y="1430"/>
                  </a:cubicBezTo>
                  <a:cubicBezTo>
                    <a:pt x="24673" y="1430"/>
                    <a:pt x="23629" y="1026"/>
                    <a:pt x="22834" y="216"/>
                  </a:cubicBezTo>
                  <a:cubicBezTo>
                    <a:pt x="22693" y="74"/>
                    <a:pt x="22510" y="2"/>
                    <a:pt x="22326" y="2"/>
                  </a:cubicBezTo>
                  <a:cubicBezTo>
                    <a:pt x="22142" y="2"/>
                    <a:pt x="21958" y="74"/>
                    <a:pt x="21816" y="216"/>
                  </a:cubicBezTo>
                  <a:cubicBezTo>
                    <a:pt x="21022" y="1026"/>
                    <a:pt x="19978" y="1430"/>
                    <a:pt x="18934" y="1430"/>
                  </a:cubicBezTo>
                  <a:cubicBezTo>
                    <a:pt x="17890" y="1430"/>
                    <a:pt x="16846" y="1026"/>
                    <a:pt x="16052" y="216"/>
                  </a:cubicBezTo>
                  <a:cubicBezTo>
                    <a:pt x="15911" y="74"/>
                    <a:pt x="15726" y="2"/>
                    <a:pt x="15542" y="2"/>
                  </a:cubicBezTo>
                  <a:cubicBezTo>
                    <a:pt x="15358" y="2"/>
                    <a:pt x="15174" y="74"/>
                    <a:pt x="15033" y="216"/>
                  </a:cubicBezTo>
                  <a:cubicBezTo>
                    <a:pt x="14577" y="681"/>
                    <a:pt x="14028" y="1024"/>
                    <a:pt x="13431" y="1224"/>
                  </a:cubicBezTo>
                  <a:cubicBezTo>
                    <a:pt x="13022" y="1360"/>
                    <a:pt x="12593" y="1431"/>
                    <a:pt x="12151" y="1431"/>
                  </a:cubicBezTo>
                  <a:cubicBezTo>
                    <a:pt x="11288" y="1431"/>
                    <a:pt x="10465" y="1160"/>
                    <a:pt x="9778" y="657"/>
                  </a:cubicBezTo>
                  <a:cubicBezTo>
                    <a:pt x="9609" y="534"/>
                    <a:pt x="9449" y="396"/>
                    <a:pt x="9298" y="244"/>
                  </a:cubicBezTo>
                  <a:lnTo>
                    <a:pt x="9268" y="215"/>
                  </a:lnTo>
                  <a:cubicBezTo>
                    <a:pt x="9128" y="72"/>
                    <a:pt x="8944" y="1"/>
                    <a:pt x="876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9"/>
            <p:cNvSpPr/>
            <p:nvPr/>
          </p:nvSpPr>
          <p:spPr>
            <a:xfrm>
              <a:off x="449425" y="3329975"/>
              <a:ext cx="901700" cy="72425"/>
            </a:xfrm>
            <a:custGeom>
              <a:rect b="b" l="l" r="r" t="t"/>
              <a:pathLst>
                <a:path extrusionOk="0" h="2897" w="36068">
                  <a:moveTo>
                    <a:pt x="35760" y="1"/>
                  </a:moveTo>
                  <a:cubicBezTo>
                    <a:pt x="35573" y="1"/>
                    <a:pt x="35386" y="73"/>
                    <a:pt x="35245" y="217"/>
                  </a:cubicBezTo>
                  <a:cubicBezTo>
                    <a:pt x="34441" y="1026"/>
                    <a:pt x="33384" y="1431"/>
                    <a:pt x="32328" y="1431"/>
                  </a:cubicBezTo>
                  <a:cubicBezTo>
                    <a:pt x="31271" y="1431"/>
                    <a:pt x="30215" y="1026"/>
                    <a:pt x="29411" y="217"/>
                  </a:cubicBezTo>
                  <a:cubicBezTo>
                    <a:pt x="29268" y="74"/>
                    <a:pt x="29082" y="3"/>
                    <a:pt x="28896" y="3"/>
                  </a:cubicBezTo>
                  <a:cubicBezTo>
                    <a:pt x="28710" y="3"/>
                    <a:pt x="28523" y="74"/>
                    <a:pt x="28381" y="217"/>
                  </a:cubicBezTo>
                  <a:cubicBezTo>
                    <a:pt x="27576" y="1026"/>
                    <a:pt x="26520" y="1429"/>
                    <a:pt x="25463" y="1429"/>
                  </a:cubicBezTo>
                  <a:cubicBezTo>
                    <a:pt x="24996" y="1429"/>
                    <a:pt x="24529" y="1350"/>
                    <a:pt x="24083" y="1193"/>
                  </a:cubicBezTo>
                  <a:cubicBezTo>
                    <a:pt x="23521" y="994"/>
                    <a:pt x="22995" y="668"/>
                    <a:pt x="22545" y="217"/>
                  </a:cubicBezTo>
                  <a:cubicBezTo>
                    <a:pt x="22403" y="74"/>
                    <a:pt x="22216" y="3"/>
                    <a:pt x="22030" y="3"/>
                  </a:cubicBezTo>
                  <a:cubicBezTo>
                    <a:pt x="21844" y="3"/>
                    <a:pt x="21658" y="74"/>
                    <a:pt x="21515" y="217"/>
                  </a:cubicBezTo>
                  <a:cubicBezTo>
                    <a:pt x="20711" y="1026"/>
                    <a:pt x="19654" y="1430"/>
                    <a:pt x="18597" y="1430"/>
                  </a:cubicBezTo>
                  <a:cubicBezTo>
                    <a:pt x="18292" y="1430"/>
                    <a:pt x="17987" y="1396"/>
                    <a:pt x="17688" y="1329"/>
                  </a:cubicBezTo>
                  <a:cubicBezTo>
                    <a:pt x="17444" y="1273"/>
                    <a:pt x="17206" y="1197"/>
                    <a:pt x="16975" y="1098"/>
                  </a:cubicBezTo>
                  <a:cubicBezTo>
                    <a:pt x="16604" y="939"/>
                    <a:pt x="16253" y="724"/>
                    <a:pt x="15933" y="452"/>
                  </a:cubicBezTo>
                  <a:cubicBezTo>
                    <a:pt x="15845" y="377"/>
                    <a:pt x="15760" y="299"/>
                    <a:pt x="15678" y="217"/>
                  </a:cubicBezTo>
                  <a:cubicBezTo>
                    <a:pt x="15586" y="124"/>
                    <a:pt x="15474" y="61"/>
                    <a:pt x="15355" y="28"/>
                  </a:cubicBezTo>
                  <a:cubicBezTo>
                    <a:pt x="15293" y="10"/>
                    <a:pt x="15228" y="2"/>
                    <a:pt x="15163" y="2"/>
                  </a:cubicBezTo>
                  <a:cubicBezTo>
                    <a:pt x="14977" y="2"/>
                    <a:pt x="14791" y="73"/>
                    <a:pt x="14648" y="217"/>
                  </a:cubicBezTo>
                  <a:cubicBezTo>
                    <a:pt x="14408" y="459"/>
                    <a:pt x="14145" y="664"/>
                    <a:pt x="13865" y="835"/>
                  </a:cubicBezTo>
                  <a:cubicBezTo>
                    <a:pt x="13468" y="1074"/>
                    <a:pt x="13040" y="1244"/>
                    <a:pt x="12598" y="1337"/>
                  </a:cubicBezTo>
                  <a:cubicBezTo>
                    <a:pt x="12314" y="1400"/>
                    <a:pt x="12024" y="1430"/>
                    <a:pt x="11735" y="1430"/>
                  </a:cubicBezTo>
                  <a:cubicBezTo>
                    <a:pt x="11619" y="1430"/>
                    <a:pt x="11502" y="1425"/>
                    <a:pt x="11386" y="1415"/>
                  </a:cubicBezTo>
                  <a:cubicBezTo>
                    <a:pt x="10447" y="1337"/>
                    <a:pt x="9531" y="938"/>
                    <a:pt x="8814" y="217"/>
                  </a:cubicBezTo>
                  <a:cubicBezTo>
                    <a:pt x="8671" y="74"/>
                    <a:pt x="8485" y="3"/>
                    <a:pt x="8299" y="3"/>
                  </a:cubicBezTo>
                  <a:cubicBezTo>
                    <a:pt x="8112" y="3"/>
                    <a:pt x="7926" y="74"/>
                    <a:pt x="7784" y="217"/>
                  </a:cubicBezTo>
                  <a:cubicBezTo>
                    <a:pt x="7005" y="1002"/>
                    <a:pt x="5969" y="1433"/>
                    <a:pt x="4867" y="1433"/>
                  </a:cubicBezTo>
                  <a:cubicBezTo>
                    <a:pt x="3765" y="1433"/>
                    <a:pt x="2728" y="1002"/>
                    <a:pt x="1949" y="217"/>
                  </a:cubicBezTo>
                  <a:cubicBezTo>
                    <a:pt x="1806" y="74"/>
                    <a:pt x="1619" y="3"/>
                    <a:pt x="1433" y="3"/>
                  </a:cubicBezTo>
                  <a:cubicBezTo>
                    <a:pt x="1247" y="3"/>
                    <a:pt x="1061" y="74"/>
                    <a:pt x="919" y="217"/>
                  </a:cubicBezTo>
                  <a:cubicBezTo>
                    <a:pt x="643" y="495"/>
                    <a:pt x="333" y="729"/>
                    <a:pt x="0" y="914"/>
                  </a:cubicBezTo>
                  <a:cubicBezTo>
                    <a:pt x="256" y="1119"/>
                    <a:pt x="515" y="1316"/>
                    <a:pt x="778" y="1511"/>
                  </a:cubicBezTo>
                  <a:cubicBezTo>
                    <a:pt x="931" y="1627"/>
                    <a:pt x="1086" y="1738"/>
                    <a:pt x="1243" y="1849"/>
                  </a:cubicBezTo>
                  <a:cubicBezTo>
                    <a:pt x="1307" y="1802"/>
                    <a:pt x="1371" y="1753"/>
                    <a:pt x="1434" y="1705"/>
                  </a:cubicBezTo>
                  <a:cubicBezTo>
                    <a:pt x="2412" y="2473"/>
                    <a:pt x="3605" y="2896"/>
                    <a:pt x="4867" y="2896"/>
                  </a:cubicBezTo>
                  <a:cubicBezTo>
                    <a:pt x="6128" y="2896"/>
                    <a:pt x="7321" y="2476"/>
                    <a:pt x="8299" y="1705"/>
                  </a:cubicBezTo>
                  <a:cubicBezTo>
                    <a:pt x="9182" y="2396"/>
                    <a:pt x="10221" y="2790"/>
                    <a:pt x="11285" y="2875"/>
                  </a:cubicBezTo>
                  <a:cubicBezTo>
                    <a:pt x="11432" y="2888"/>
                    <a:pt x="11582" y="2893"/>
                    <a:pt x="11731" y="2893"/>
                  </a:cubicBezTo>
                  <a:cubicBezTo>
                    <a:pt x="11973" y="2893"/>
                    <a:pt x="12217" y="2875"/>
                    <a:pt x="12459" y="2845"/>
                  </a:cubicBezTo>
                  <a:cubicBezTo>
                    <a:pt x="12779" y="2800"/>
                    <a:pt x="13097" y="2730"/>
                    <a:pt x="13408" y="2632"/>
                  </a:cubicBezTo>
                  <a:cubicBezTo>
                    <a:pt x="13890" y="2477"/>
                    <a:pt x="14356" y="2256"/>
                    <a:pt x="14792" y="1969"/>
                  </a:cubicBezTo>
                  <a:cubicBezTo>
                    <a:pt x="14874" y="1915"/>
                    <a:pt x="14953" y="1858"/>
                    <a:pt x="15034" y="1798"/>
                  </a:cubicBezTo>
                  <a:cubicBezTo>
                    <a:pt x="15077" y="1767"/>
                    <a:pt x="15120" y="1734"/>
                    <a:pt x="15162" y="1701"/>
                  </a:cubicBezTo>
                  <a:cubicBezTo>
                    <a:pt x="15275" y="1790"/>
                    <a:pt x="15390" y="1873"/>
                    <a:pt x="15508" y="1951"/>
                  </a:cubicBezTo>
                  <a:cubicBezTo>
                    <a:pt x="15724" y="2097"/>
                    <a:pt x="15948" y="2225"/>
                    <a:pt x="16178" y="2337"/>
                  </a:cubicBezTo>
                  <a:cubicBezTo>
                    <a:pt x="16941" y="2705"/>
                    <a:pt x="17767" y="2891"/>
                    <a:pt x="18597" y="2891"/>
                  </a:cubicBezTo>
                  <a:cubicBezTo>
                    <a:pt x="18970" y="2891"/>
                    <a:pt x="19344" y="2854"/>
                    <a:pt x="19713" y="2778"/>
                  </a:cubicBezTo>
                  <a:cubicBezTo>
                    <a:pt x="20540" y="2609"/>
                    <a:pt x="21333" y="2249"/>
                    <a:pt x="22029" y="1703"/>
                  </a:cubicBezTo>
                  <a:cubicBezTo>
                    <a:pt x="23034" y="2492"/>
                    <a:pt x="24247" y="2893"/>
                    <a:pt x="25461" y="2893"/>
                  </a:cubicBezTo>
                  <a:cubicBezTo>
                    <a:pt x="26676" y="2893"/>
                    <a:pt x="27888" y="2492"/>
                    <a:pt x="28893" y="1703"/>
                  </a:cubicBezTo>
                  <a:cubicBezTo>
                    <a:pt x="29873" y="2472"/>
                    <a:pt x="31050" y="2872"/>
                    <a:pt x="32233" y="2891"/>
                  </a:cubicBezTo>
                  <a:cubicBezTo>
                    <a:pt x="32434" y="2768"/>
                    <a:pt x="32633" y="2643"/>
                    <a:pt x="32829" y="2515"/>
                  </a:cubicBezTo>
                  <a:cubicBezTo>
                    <a:pt x="33969" y="1777"/>
                    <a:pt x="35050" y="960"/>
                    <a:pt x="36067" y="69"/>
                  </a:cubicBezTo>
                  <a:cubicBezTo>
                    <a:pt x="35971" y="24"/>
                    <a:pt x="35865" y="1"/>
                    <a:pt x="3576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9"/>
            <p:cNvSpPr/>
            <p:nvPr/>
          </p:nvSpPr>
          <p:spPr>
            <a:xfrm>
              <a:off x="1433625" y="2498375"/>
              <a:ext cx="91075" cy="46100"/>
            </a:xfrm>
            <a:custGeom>
              <a:rect b="b" l="l" r="r" t="t"/>
              <a:pathLst>
                <a:path extrusionOk="0" h="1844" w="3643">
                  <a:moveTo>
                    <a:pt x="3540" y="1781"/>
                  </a:moveTo>
                  <a:cubicBezTo>
                    <a:pt x="3578" y="1802"/>
                    <a:pt x="3612" y="1823"/>
                    <a:pt x="3643" y="1844"/>
                  </a:cubicBezTo>
                  <a:cubicBezTo>
                    <a:pt x="3426" y="1330"/>
                    <a:pt x="3192" y="823"/>
                    <a:pt x="2946" y="327"/>
                  </a:cubicBezTo>
                  <a:cubicBezTo>
                    <a:pt x="2911" y="317"/>
                    <a:pt x="2876" y="308"/>
                    <a:pt x="2843" y="300"/>
                  </a:cubicBezTo>
                  <a:cubicBezTo>
                    <a:pt x="1992" y="83"/>
                    <a:pt x="1285" y="1"/>
                    <a:pt x="943" y="178"/>
                  </a:cubicBezTo>
                  <a:cubicBezTo>
                    <a:pt x="1" y="669"/>
                    <a:pt x="2610" y="1260"/>
                    <a:pt x="3540" y="1781"/>
                  </a:cubicBezTo>
                  <a:close/>
                </a:path>
              </a:pathLst>
            </a:custGeom>
            <a:solidFill>
              <a:srgbClr val="C3C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9"/>
            <p:cNvSpPr/>
            <p:nvPr/>
          </p:nvSpPr>
          <p:spPr>
            <a:xfrm>
              <a:off x="1230425" y="2515325"/>
              <a:ext cx="343650" cy="407250"/>
            </a:xfrm>
            <a:custGeom>
              <a:rect b="b" l="l" r="r" t="t"/>
              <a:pathLst>
                <a:path extrusionOk="0" h="16290" w="13746">
                  <a:moveTo>
                    <a:pt x="12134" y="2065"/>
                  </a:moveTo>
                  <a:cubicBezTo>
                    <a:pt x="12067" y="1886"/>
                    <a:pt x="11995" y="1710"/>
                    <a:pt x="11924" y="1532"/>
                  </a:cubicBezTo>
                  <a:cubicBezTo>
                    <a:pt x="11909" y="1545"/>
                    <a:pt x="11891" y="1562"/>
                    <a:pt x="11868" y="1576"/>
                  </a:cubicBezTo>
                  <a:cubicBezTo>
                    <a:pt x="11861" y="1579"/>
                    <a:pt x="11856" y="1584"/>
                    <a:pt x="11849" y="1587"/>
                  </a:cubicBezTo>
                  <a:cubicBezTo>
                    <a:pt x="11225" y="1962"/>
                    <a:pt x="5841" y="1"/>
                    <a:pt x="5621" y="1259"/>
                  </a:cubicBezTo>
                  <a:cubicBezTo>
                    <a:pt x="5404" y="2517"/>
                    <a:pt x="11465" y="1995"/>
                    <a:pt x="8790" y="2992"/>
                  </a:cubicBezTo>
                  <a:cubicBezTo>
                    <a:pt x="7406" y="3506"/>
                    <a:pt x="3814" y="2587"/>
                    <a:pt x="2736" y="4056"/>
                  </a:cubicBezTo>
                  <a:cubicBezTo>
                    <a:pt x="2029" y="5021"/>
                    <a:pt x="8368" y="3924"/>
                    <a:pt x="6872" y="4513"/>
                  </a:cubicBezTo>
                  <a:cubicBezTo>
                    <a:pt x="5374" y="5099"/>
                    <a:pt x="637" y="6465"/>
                    <a:pt x="303" y="8955"/>
                  </a:cubicBezTo>
                  <a:cubicBezTo>
                    <a:pt x="1" y="11203"/>
                    <a:pt x="4496" y="7004"/>
                    <a:pt x="4591" y="7623"/>
                  </a:cubicBezTo>
                  <a:cubicBezTo>
                    <a:pt x="1504" y="11956"/>
                    <a:pt x="1853" y="15828"/>
                    <a:pt x="2802" y="16043"/>
                  </a:cubicBezTo>
                  <a:cubicBezTo>
                    <a:pt x="3894" y="16290"/>
                    <a:pt x="4399" y="9282"/>
                    <a:pt x="6091" y="8602"/>
                  </a:cubicBezTo>
                  <a:cubicBezTo>
                    <a:pt x="7784" y="7921"/>
                    <a:pt x="4901" y="14645"/>
                    <a:pt x="6990" y="13761"/>
                  </a:cubicBezTo>
                  <a:cubicBezTo>
                    <a:pt x="9078" y="12877"/>
                    <a:pt x="7445" y="5790"/>
                    <a:pt x="8688" y="5807"/>
                  </a:cubicBezTo>
                  <a:cubicBezTo>
                    <a:pt x="9931" y="5822"/>
                    <a:pt x="8630" y="12902"/>
                    <a:pt x="10390" y="12727"/>
                  </a:cubicBezTo>
                  <a:cubicBezTo>
                    <a:pt x="12151" y="12551"/>
                    <a:pt x="10179" y="4465"/>
                    <a:pt x="11420" y="4481"/>
                  </a:cubicBezTo>
                  <a:cubicBezTo>
                    <a:pt x="12662" y="4496"/>
                    <a:pt x="11172" y="10756"/>
                    <a:pt x="12905" y="10826"/>
                  </a:cubicBezTo>
                  <a:cubicBezTo>
                    <a:pt x="13511" y="10849"/>
                    <a:pt x="13700" y="9776"/>
                    <a:pt x="13742" y="8430"/>
                  </a:cubicBezTo>
                  <a:lnTo>
                    <a:pt x="13742" y="8430"/>
                  </a:lnTo>
                  <a:cubicBezTo>
                    <a:pt x="13744" y="8389"/>
                    <a:pt x="13744" y="8347"/>
                    <a:pt x="13746" y="8305"/>
                  </a:cubicBezTo>
                  <a:lnTo>
                    <a:pt x="13746" y="8305"/>
                  </a:lnTo>
                  <a:cubicBezTo>
                    <a:pt x="13483" y="6414"/>
                    <a:pt x="13035" y="4584"/>
                    <a:pt x="12418" y="2833"/>
                  </a:cubicBezTo>
                  <a:cubicBezTo>
                    <a:pt x="12328" y="2574"/>
                    <a:pt x="12234" y="2318"/>
                    <a:pt x="12134" y="2065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9"/>
            <p:cNvSpPr/>
            <p:nvPr/>
          </p:nvSpPr>
          <p:spPr>
            <a:xfrm>
              <a:off x="1091650" y="3024950"/>
              <a:ext cx="409900" cy="305425"/>
            </a:xfrm>
            <a:custGeom>
              <a:rect b="b" l="l" r="r" t="t"/>
              <a:pathLst>
                <a:path extrusionOk="0" h="12217" w="16396">
                  <a:moveTo>
                    <a:pt x="15680" y="3127"/>
                  </a:moveTo>
                  <a:cubicBezTo>
                    <a:pt x="14814" y="1654"/>
                    <a:pt x="13809" y="24"/>
                    <a:pt x="13181" y="427"/>
                  </a:cubicBezTo>
                  <a:cubicBezTo>
                    <a:pt x="12501" y="861"/>
                    <a:pt x="14036" y="2663"/>
                    <a:pt x="14621" y="3607"/>
                  </a:cubicBezTo>
                  <a:cubicBezTo>
                    <a:pt x="14962" y="4156"/>
                    <a:pt x="14978" y="4414"/>
                    <a:pt x="14039" y="3934"/>
                  </a:cubicBezTo>
                  <a:cubicBezTo>
                    <a:pt x="13951" y="3888"/>
                    <a:pt x="13858" y="3829"/>
                    <a:pt x="13765" y="3761"/>
                  </a:cubicBezTo>
                  <a:cubicBezTo>
                    <a:pt x="12486" y="2830"/>
                    <a:pt x="10856" y="1"/>
                    <a:pt x="9165" y="183"/>
                  </a:cubicBezTo>
                  <a:cubicBezTo>
                    <a:pt x="8242" y="282"/>
                    <a:pt x="11099" y="2676"/>
                    <a:pt x="11752" y="3413"/>
                  </a:cubicBezTo>
                  <a:cubicBezTo>
                    <a:pt x="11940" y="3628"/>
                    <a:pt x="11944" y="3703"/>
                    <a:pt x="11621" y="3543"/>
                  </a:cubicBezTo>
                  <a:cubicBezTo>
                    <a:pt x="11183" y="3327"/>
                    <a:pt x="10487" y="2939"/>
                    <a:pt x="9674" y="2543"/>
                  </a:cubicBezTo>
                  <a:cubicBezTo>
                    <a:pt x="7815" y="1639"/>
                    <a:pt x="5339" y="694"/>
                    <a:pt x="3903" y="1692"/>
                  </a:cubicBezTo>
                  <a:cubicBezTo>
                    <a:pt x="2263" y="2827"/>
                    <a:pt x="6809" y="3341"/>
                    <a:pt x="7665" y="3779"/>
                  </a:cubicBezTo>
                  <a:cubicBezTo>
                    <a:pt x="7781" y="3839"/>
                    <a:pt x="7830" y="3899"/>
                    <a:pt x="7783" y="3957"/>
                  </a:cubicBezTo>
                  <a:cubicBezTo>
                    <a:pt x="6628" y="4099"/>
                    <a:pt x="5602" y="4346"/>
                    <a:pt x="4706" y="4653"/>
                  </a:cubicBezTo>
                  <a:cubicBezTo>
                    <a:pt x="4515" y="4720"/>
                    <a:pt x="4327" y="4790"/>
                    <a:pt x="4148" y="4861"/>
                  </a:cubicBezTo>
                  <a:cubicBezTo>
                    <a:pt x="1324" y="5981"/>
                    <a:pt x="0" y="7697"/>
                    <a:pt x="355" y="8318"/>
                  </a:cubicBezTo>
                  <a:cubicBezTo>
                    <a:pt x="910" y="9291"/>
                    <a:pt x="6426" y="4934"/>
                    <a:pt x="8072" y="5725"/>
                  </a:cubicBezTo>
                  <a:cubicBezTo>
                    <a:pt x="9717" y="6516"/>
                    <a:pt x="2805" y="8923"/>
                    <a:pt x="4867" y="9870"/>
                  </a:cubicBezTo>
                  <a:cubicBezTo>
                    <a:pt x="4913" y="9891"/>
                    <a:pt x="4960" y="9907"/>
                    <a:pt x="5006" y="9921"/>
                  </a:cubicBezTo>
                  <a:cubicBezTo>
                    <a:pt x="5254" y="9996"/>
                    <a:pt x="5528" y="9982"/>
                    <a:pt x="5819" y="9903"/>
                  </a:cubicBezTo>
                  <a:cubicBezTo>
                    <a:pt x="8003" y="9302"/>
                    <a:pt x="11176" y="4957"/>
                    <a:pt x="11891" y="5756"/>
                  </a:cubicBezTo>
                  <a:cubicBezTo>
                    <a:pt x="12444" y="6375"/>
                    <a:pt x="9896" y="8286"/>
                    <a:pt x="8540" y="9840"/>
                  </a:cubicBezTo>
                  <a:cubicBezTo>
                    <a:pt x="7869" y="10609"/>
                    <a:pt x="7491" y="11289"/>
                    <a:pt x="7928" y="11680"/>
                  </a:cubicBezTo>
                  <a:cubicBezTo>
                    <a:pt x="8526" y="12216"/>
                    <a:pt x="9806" y="11087"/>
                    <a:pt x="11106" y="9781"/>
                  </a:cubicBezTo>
                  <a:cubicBezTo>
                    <a:pt x="12672" y="8207"/>
                    <a:pt x="14264" y="6371"/>
                    <a:pt x="14717" y="6877"/>
                  </a:cubicBezTo>
                  <a:cubicBezTo>
                    <a:pt x="14735" y="6900"/>
                    <a:pt x="14891" y="6943"/>
                    <a:pt x="14904" y="6968"/>
                  </a:cubicBezTo>
                  <a:cubicBezTo>
                    <a:pt x="15152" y="6613"/>
                    <a:pt x="15838" y="5454"/>
                    <a:pt x="15977" y="5223"/>
                  </a:cubicBezTo>
                  <a:cubicBezTo>
                    <a:pt x="16119" y="4983"/>
                    <a:pt x="16196" y="4687"/>
                    <a:pt x="16332" y="4442"/>
                  </a:cubicBezTo>
                  <a:lnTo>
                    <a:pt x="16332" y="4442"/>
                  </a:lnTo>
                  <a:cubicBezTo>
                    <a:pt x="16353" y="4403"/>
                    <a:pt x="16374" y="4365"/>
                    <a:pt x="16395" y="4329"/>
                  </a:cubicBezTo>
                  <a:cubicBezTo>
                    <a:pt x="16320" y="4211"/>
                    <a:pt x="16243" y="4083"/>
                    <a:pt x="16165" y="3951"/>
                  </a:cubicBezTo>
                  <a:cubicBezTo>
                    <a:pt x="16011" y="3690"/>
                    <a:pt x="15848" y="3412"/>
                    <a:pt x="15680" y="312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9"/>
            <p:cNvSpPr/>
            <p:nvPr/>
          </p:nvSpPr>
          <p:spPr>
            <a:xfrm>
              <a:off x="1501025" y="3065950"/>
              <a:ext cx="25700" cy="44175"/>
            </a:xfrm>
            <a:custGeom>
              <a:rect b="b" l="l" r="r" t="t"/>
              <a:pathLst>
                <a:path extrusionOk="0" h="1767" w="1028">
                  <a:moveTo>
                    <a:pt x="429" y="145"/>
                  </a:moveTo>
                  <a:cubicBezTo>
                    <a:pt x="13" y="0"/>
                    <a:pt x="1" y="311"/>
                    <a:pt x="148" y="793"/>
                  </a:cubicBezTo>
                  <a:cubicBezTo>
                    <a:pt x="234" y="1076"/>
                    <a:pt x="392" y="1418"/>
                    <a:pt x="538" y="1766"/>
                  </a:cubicBezTo>
                  <a:cubicBezTo>
                    <a:pt x="703" y="1424"/>
                    <a:pt x="844" y="1079"/>
                    <a:pt x="996" y="729"/>
                  </a:cubicBezTo>
                  <a:lnTo>
                    <a:pt x="1028" y="657"/>
                  </a:lnTo>
                  <a:cubicBezTo>
                    <a:pt x="819" y="390"/>
                    <a:pt x="617" y="209"/>
                    <a:pt x="429" y="145"/>
                  </a:cubicBezTo>
                  <a:close/>
                </a:path>
              </a:pathLst>
            </a:custGeom>
            <a:gradFill>
              <a:gsLst>
                <a:gs pos="0">
                  <a:srgbClr val="F4F4B4"/>
                </a:gs>
                <a:gs pos="100000">
                  <a:srgbClr val="FFF92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79"/>
            <p:cNvSpPr/>
            <p:nvPr/>
          </p:nvSpPr>
          <p:spPr>
            <a:xfrm>
              <a:off x="954750" y="2178075"/>
              <a:ext cx="360025" cy="339875"/>
            </a:xfrm>
            <a:custGeom>
              <a:rect b="b" l="l" r="r" t="t"/>
              <a:pathLst>
                <a:path extrusionOk="0" h="13595" w="14401">
                  <a:moveTo>
                    <a:pt x="11607" y="1727"/>
                  </a:moveTo>
                  <a:cubicBezTo>
                    <a:pt x="11309" y="1547"/>
                    <a:pt x="11010" y="1371"/>
                    <a:pt x="10705" y="1201"/>
                  </a:cubicBezTo>
                  <a:lnTo>
                    <a:pt x="10705" y="1201"/>
                  </a:lnTo>
                  <a:cubicBezTo>
                    <a:pt x="10549" y="1115"/>
                    <a:pt x="10392" y="1027"/>
                    <a:pt x="10236" y="944"/>
                  </a:cubicBezTo>
                  <a:cubicBezTo>
                    <a:pt x="10172" y="968"/>
                    <a:pt x="10095" y="990"/>
                    <a:pt x="10005" y="1014"/>
                  </a:cubicBezTo>
                  <a:cubicBezTo>
                    <a:pt x="9944" y="1030"/>
                    <a:pt x="9875" y="1047"/>
                    <a:pt x="9803" y="1062"/>
                  </a:cubicBezTo>
                  <a:cubicBezTo>
                    <a:pt x="8364" y="1389"/>
                    <a:pt x="4926" y="0"/>
                    <a:pt x="3661" y="1316"/>
                  </a:cubicBezTo>
                  <a:cubicBezTo>
                    <a:pt x="2833" y="2176"/>
                    <a:pt x="9263" y="1931"/>
                    <a:pt x="7702" y="2315"/>
                  </a:cubicBezTo>
                  <a:cubicBezTo>
                    <a:pt x="6139" y="2698"/>
                    <a:pt x="1262" y="3425"/>
                    <a:pt x="599" y="5848"/>
                  </a:cubicBezTo>
                  <a:cubicBezTo>
                    <a:pt x="1" y="8035"/>
                    <a:pt x="5013" y="4471"/>
                    <a:pt x="5027" y="5097"/>
                  </a:cubicBezTo>
                  <a:cubicBezTo>
                    <a:pt x="1391" y="8984"/>
                    <a:pt x="1224" y="12867"/>
                    <a:pt x="2137" y="13205"/>
                  </a:cubicBezTo>
                  <a:cubicBezTo>
                    <a:pt x="3187" y="13595"/>
                    <a:pt x="4616" y="6717"/>
                    <a:pt x="6384" y="6267"/>
                  </a:cubicBezTo>
                  <a:cubicBezTo>
                    <a:pt x="8151" y="5819"/>
                    <a:pt x="4405" y="12099"/>
                    <a:pt x="6591" y="11499"/>
                  </a:cubicBezTo>
                  <a:cubicBezTo>
                    <a:pt x="8777" y="10899"/>
                    <a:pt x="8100" y="3661"/>
                    <a:pt x="9327" y="3842"/>
                  </a:cubicBezTo>
                  <a:cubicBezTo>
                    <a:pt x="10556" y="4020"/>
                    <a:pt x="8328" y="10866"/>
                    <a:pt x="10095" y="10926"/>
                  </a:cubicBezTo>
                  <a:cubicBezTo>
                    <a:pt x="11863" y="10984"/>
                    <a:pt x="10982" y="2709"/>
                    <a:pt x="12211" y="2888"/>
                  </a:cubicBezTo>
                  <a:cubicBezTo>
                    <a:pt x="13438" y="3066"/>
                    <a:pt x="11134" y="9075"/>
                    <a:pt x="12841" y="9374"/>
                  </a:cubicBezTo>
                  <a:cubicBezTo>
                    <a:pt x="13910" y="9562"/>
                    <a:pt x="14126" y="6080"/>
                    <a:pt x="14379" y="3846"/>
                  </a:cubicBezTo>
                  <a:cubicBezTo>
                    <a:pt x="14386" y="3787"/>
                    <a:pt x="14393" y="3727"/>
                    <a:pt x="14400" y="3670"/>
                  </a:cubicBezTo>
                  <a:cubicBezTo>
                    <a:pt x="13509" y="2968"/>
                    <a:pt x="12577" y="2319"/>
                    <a:pt x="11607" y="1727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9"/>
            <p:cNvSpPr/>
            <p:nvPr/>
          </p:nvSpPr>
          <p:spPr>
            <a:xfrm>
              <a:off x="1320200" y="2288675"/>
              <a:ext cx="54000" cy="96200"/>
            </a:xfrm>
            <a:custGeom>
              <a:rect b="b" l="l" r="r" t="t"/>
              <a:pathLst>
                <a:path extrusionOk="0" h="3848" w="2160">
                  <a:moveTo>
                    <a:pt x="705" y="1"/>
                  </a:moveTo>
                  <a:lnTo>
                    <a:pt x="690" y="179"/>
                  </a:lnTo>
                  <a:cubicBezTo>
                    <a:pt x="510" y="1983"/>
                    <a:pt x="1" y="3848"/>
                    <a:pt x="1072" y="3273"/>
                  </a:cubicBezTo>
                  <a:cubicBezTo>
                    <a:pt x="1555" y="3012"/>
                    <a:pt x="1881" y="2329"/>
                    <a:pt x="2117" y="1488"/>
                  </a:cubicBezTo>
                  <a:cubicBezTo>
                    <a:pt x="2131" y="1438"/>
                    <a:pt x="2145" y="1390"/>
                    <a:pt x="2159" y="1338"/>
                  </a:cubicBezTo>
                  <a:cubicBezTo>
                    <a:pt x="1689" y="875"/>
                    <a:pt x="1206" y="429"/>
                    <a:pt x="705" y="1"/>
                  </a:cubicBezTo>
                  <a:close/>
                </a:path>
              </a:pathLst>
            </a:custGeom>
            <a:solidFill>
              <a:srgbClr val="C3C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79"/>
            <p:cNvSpPr/>
            <p:nvPr/>
          </p:nvSpPr>
          <p:spPr>
            <a:xfrm>
              <a:off x="438450" y="2260975"/>
              <a:ext cx="49200" cy="81900"/>
            </a:xfrm>
            <a:custGeom>
              <a:rect b="b" l="l" r="r" t="t"/>
              <a:pathLst>
                <a:path extrusionOk="0" h="3276" w="1968">
                  <a:moveTo>
                    <a:pt x="1418" y="1"/>
                  </a:moveTo>
                  <a:cubicBezTo>
                    <a:pt x="933" y="367"/>
                    <a:pt x="460" y="745"/>
                    <a:pt x="1" y="1141"/>
                  </a:cubicBezTo>
                  <a:cubicBezTo>
                    <a:pt x="17" y="1191"/>
                    <a:pt x="33" y="1242"/>
                    <a:pt x="48" y="1291"/>
                  </a:cubicBezTo>
                  <a:cubicBezTo>
                    <a:pt x="275" y="1981"/>
                    <a:pt x="576" y="2527"/>
                    <a:pt x="996" y="2754"/>
                  </a:cubicBezTo>
                  <a:cubicBezTo>
                    <a:pt x="1967" y="3276"/>
                    <a:pt x="1640" y="1799"/>
                    <a:pt x="1438" y="178"/>
                  </a:cubicBezTo>
                  <a:cubicBezTo>
                    <a:pt x="1431" y="118"/>
                    <a:pt x="1425" y="61"/>
                    <a:pt x="1418" y="1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79"/>
            <p:cNvSpPr/>
            <p:nvPr/>
          </p:nvSpPr>
          <p:spPr>
            <a:xfrm>
              <a:off x="497250" y="2214525"/>
              <a:ext cx="73625" cy="161400"/>
            </a:xfrm>
            <a:custGeom>
              <a:rect b="b" l="l" r="r" t="t"/>
              <a:pathLst>
                <a:path extrusionOk="0" h="6456" w="2945">
                  <a:moveTo>
                    <a:pt x="1785" y="237"/>
                  </a:moveTo>
                  <a:cubicBezTo>
                    <a:pt x="1803" y="146"/>
                    <a:pt x="1830" y="66"/>
                    <a:pt x="1863" y="1"/>
                  </a:cubicBezTo>
                  <a:cubicBezTo>
                    <a:pt x="1226" y="372"/>
                    <a:pt x="605" y="766"/>
                    <a:pt x="1" y="1184"/>
                  </a:cubicBezTo>
                  <a:cubicBezTo>
                    <a:pt x="8" y="1244"/>
                    <a:pt x="13" y="1302"/>
                    <a:pt x="20" y="1362"/>
                  </a:cubicBezTo>
                  <a:cubicBezTo>
                    <a:pt x="251" y="3565"/>
                    <a:pt x="516" y="6456"/>
                    <a:pt x="1493" y="6285"/>
                  </a:cubicBezTo>
                  <a:cubicBezTo>
                    <a:pt x="2944" y="6031"/>
                    <a:pt x="1500" y="1657"/>
                    <a:pt x="1785" y="237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9"/>
            <p:cNvSpPr/>
            <p:nvPr/>
          </p:nvSpPr>
          <p:spPr>
            <a:xfrm>
              <a:off x="552475" y="2151350"/>
              <a:ext cx="303125" cy="325900"/>
            </a:xfrm>
            <a:custGeom>
              <a:rect b="b" l="l" r="r" t="t"/>
              <a:pathLst>
                <a:path extrusionOk="0" h="13036" w="12125">
                  <a:moveTo>
                    <a:pt x="11527" y="5289"/>
                  </a:moveTo>
                  <a:cubicBezTo>
                    <a:pt x="10865" y="2866"/>
                    <a:pt x="5988" y="2138"/>
                    <a:pt x="4426" y="1755"/>
                  </a:cubicBezTo>
                  <a:cubicBezTo>
                    <a:pt x="2863" y="1373"/>
                    <a:pt x="9293" y="1616"/>
                    <a:pt x="8465" y="756"/>
                  </a:cubicBezTo>
                  <a:cubicBezTo>
                    <a:pt x="7740" y="0"/>
                    <a:pt x="6298" y="138"/>
                    <a:pt x="4927" y="329"/>
                  </a:cubicBezTo>
                  <a:cubicBezTo>
                    <a:pt x="4618" y="373"/>
                    <a:pt x="4316" y="418"/>
                    <a:pt x="4024" y="458"/>
                  </a:cubicBezTo>
                  <a:lnTo>
                    <a:pt x="4024" y="458"/>
                  </a:lnTo>
                  <a:cubicBezTo>
                    <a:pt x="3504" y="652"/>
                    <a:pt x="2990" y="861"/>
                    <a:pt x="2485" y="1082"/>
                  </a:cubicBezTo>
                  <a:lnTo>
                    <a:pt x="2485" y="1082"/>
                  </a:lnTo>
                  <a:cubicBezTo>
                    <a:pt x="2202" y="1206"/>
                    <a:pt x="1924" y="1335"/>
                    <a:pt x="1647" y="1469"/>
                  </a:cubicBezTo>
                  <a:cubicBezTo>
                    <a:pt x="1087" y="1739"/>
                    <a:pt x="538" y="2024"/>
                    <a:pt x="1" y="2327"/>
                  </a:cubicBezTo>
                  <a:cubicBezTo>
                    <a:pt x="59" y="2340"/>
                    <a:pt x="115" y="2373"/>
                    <a:pt x="163" y="2428"/>
                  </a:cubicBezTo>
                  <a:cubicBezTo>
                    <a:pt x="1023" y="3370"/>
                    <a:pt x="399" y="10418"/>
                    <a:pt x="2030" y="10363"/>
                  </a:cubicBezTo>
                  <a:cubicBezTo>
                    <a:pt x="3797" y="10305"/>
                    <a:pt x="1569" y="3459"/>
                    <a:pt x="2798" y="3279"/>
                  </a:cubicBezTo>
                  <a:cubicBezTo>
                    <a:pt x="4025" y="3100"/>
                    <a:pt x="3348" y="10340"/>
                    <a:pt x="5534" y="10940"/>
                  </a:cubicBezTo>
                  <a:cubicBezTo>
                    <a:pt x="7721" y="11540"/>
                    <a:pt x="3974" y="5257"/>
                    <a:pt x="5742" y="5708"/>
                  </a:cubicBezTo>
                  <a:cubicBezTo>
                    <a:pt x="7509" y="6159"/>
                    <a:pt x="8938" y="13036"/>
                    <a:pt x="9988" y="12646"/>
                  </a:cubicBezTo>
                  <a:cubicBezTo>
                    <a:pt x="10901" y="12306"/>
                    <a:pt x="10734" y="8423"/>
                    <a:pt x="7098" y="4538"/>
                  </a:cubicBezTo>
                  <a:cubicBezTo>
                    <a:pt x="7112" y="3910"/>
                    <a:pt x="12124" y="7476"/>
                    <a:pt x="11527" y="5289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9"/>
            <p:cNvSpPr/>
            <p:nvPr/>
          </p:nvSpPr>
          <p:spPr>
            <a:xfrm>
              <a:off x="199075" y="2657875"/>
              <a:ext cx="51600" cy="126225"/>
            </a:xfrm>
            <a:custGeom>
              <a:rect b="b" l="l" r="r" t="t"/>
              <a:pathLst>
                <a:path extrusionOk="0" h="5049" w="2064">
                  <a:moveTo>
                    <a:pt x="611" y="94"/>
                  </a:moveTo>
                  <a:lnTo>
                    <a:pt x="591" y="1"/>
                  </a:lnTo>
                  <a:cubicBezTo>
                    <a:pt x="297" y="1348"/>
                    <a:pt x="97" y="2733"/>
                    <a:pt x="0" y="4145"/>
                  </a:cubicBezTo>
                  <a:cubicBezTo>
                    <a:pt x="5" y="4155"/>
                    <a:pt x="10" y="4162"/>
                    <a:pt x="13" y="4170"/>
                  </a:cubicBezTo>
                  <a:cubicBezTo>
                    <a:pt x="289" y="4727"/>
                    <a:pt x="598" y="5049"/>
                    <a:pt x="947" y="4937"/>
                  </a:cubicBezTo>
                  <a:cubicBezTo>
                    <a:pt x="2063" y="4589"/>
                    <a:pt x="1036" y="1910"/>
                    <a:pt x="611" y="94"/>
                  </a:cubicBezTo>
                  <a:close/>
                </a:path>
              </a:pathLst>
            </a:custGeom>
            <a:solidFill>
              <a:srgbClr val="C3C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9"/>
            <p:cNvSpPr/>
            <p:nvPr/>
          </p:nvSpPr>
          <p:spPr>
            <a:xfrm>
              <a:off x="200050" y="2488325"/>
              <a:ext cx="336700" cy="366450"/>
            </a:xfrm>
            <a:custGeom>
              <a:rect b="b" l="l" r="r" t="t"/>
              <a:pathLst>
                <a:path extrusionOk="0" h="14658" w="13468">
                  <a:moveTo>
                    <a:pt x="12590" y="6639"/>
                  </a:moveTo>
                  <a:cubicBezTo>
                    <a:pt x="11619" y="4322"/>
                    <a:pt x="6689" y="4236"/>
                    <a:pt x="5090" y="4058"/>
                  </a:cubicBezTo>
                  <a:cubicBezTo>
                    <a:pt x="3491" y="3881"/>
                    <a:pt x="9899" y="3289"/>
                    <a:pt x="8966" y="2542"/>
                  </a:cubicBezTo>
                  <a:cubicBezTo>
                    <a:pt x="7542" y="1404"/>
                    <a:pt x="4314" y="3227"/>
                    <a:pt x="2845" y="3089"/>
                  </a:cubicBezTo>
                  <a:cubicBezTo>
                    <a:pt x="0" y="2823"/>
                    <a:pt x="5991" y="1751"/>
                    <a:pt x="5452" y="592"/>
                  </a:cubicBezTo>
                  <a:cubicBezTo>
                    <a:pt x="5178" y="1"/>
                    <a:pt x="3821" y="570"/>
                    <a:pt x="2465" y="1242"/>
                  </a:cubicBezTo>
                  <a:cubicBezTo>
                    <a:pt x="2429" y="1262"/>
                    <a:pt x="2390" y="1280"/>
                    <a:pt x="2354" y="1298"/>
                  </a:cubicBezTo>
                  <a:cubicBezTo>
                    <a:pt x="2067" y="1941"/>
                    <a:pt x="1803" y="2596"/>
                    <a:pt x="1565" y="3264"/>
                  </a:cubicBezTo>
                  <a:cubicBezTo>
                    <a:pt x="1477" y="3508"/>
                    <a:pt x="1392" y="3753"/>
                    <a:pt x="1311" y="4001"/>
                  </a:cubicBezTo>
                  <a:cubicBezTo>
                    <a:pt x="1176" y="4415"/>
                    <a:pt x="1047" y="4836"/>
                    <a:pt x="932" y="5260"/>
                  </a:cubicBezTo>
                  <a:cubicBezTo>
                    <a:pt x="945" y="5270"/>
                    <a:pt x="961" y="5282"/>
                    <a:pt x="975" y="5296"/>
                  </a:cubicBezTo>
                  <a:cubicBezTo>
                    <a:pt x="1935" y="6198"/>
                    <a:pt x="2236" y="13171"/>
                    <a:pt x="3835" y="12905"/>
                  </a:cubicBezTo>
                  <a:cubicBezTo>
                    <a:pt x="5580" y="12617"/>
                    <a:pt x="2483" y="6119"/>
                    <a:pt x="3677" y="5782"/>
                  </a:cubicBezTo>
                  <a:cubicBezTo>
                    <a:pt x="4873" y="5444"/>
                    <a:pt x="5139" y="12710"/>
                    <a:pt x="7385" y="13021"/>
                  </a:cubicBezTo>
                  <a:cubicBezTo>
                    <a:pt x="9631" y="13332"/>
                    <a:pt x="5101" y="7590"/>
                    <a:pt x="6912" y="7807"/>
                  </a:cubicBezTo>
                  <a:cubicBezTo>
                    <a:pt x="8723" y="8024"/>
                    <a:pt x="11033" y="14657"/>
                    <a:pt x="12021" y="14135"/>
                  </a:cubicBezTo>
                  <a:cubicBezTo>
                    <a:pt x="12883" y="13682"/>
                    <a:pt x="12213" y="9853"/>
                    <a:pt x="8103" y="6471"/>
                  </a:cubicBezTo>
                  <a:cubicBezTo>
                    <a:pt x="8036" y="5845"/>
                    <a:pt x="13467" y="8731"/>
                    <a:pt x="12590" y="6639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9"/>
            <p:cNvSpPr/>
            <p:nvPr/>
          </p:nvSpPr>
          <p:spPr>
            <a:xfrm>
              <a:off x="258150" y="3003975"/>
              <a:ext cx="454925" cy="315950"/>
            </a:xfrm>
            <a:custGeom>
              <a:rect b="b" l="l" r="r" t="t"/>
              <a:pathLst>
                <a:path extrusionOk="0" h="12638" w="18197">
                  <a:moveTo>
                    <a:pt x="15733" y="5773"/>
                  </a:moveTo>
                  <a:cubicBezTo>
                    <a:pt x="15580" y="5679"/>
                    <a:pt x="15417" y="5587"/>
                    <a:pt x="15247" y="5497"/>
                  </a:cubicBezTo>
                  <a:cubicBezTo>
                    <a:pt x="14888" y="5304"/>
                    <a:pt x="14497" y="5121"/>
                    <a:pt x="14071" y="4950"/>
                  </a:cubicBezTo>
                  <a:cubicBezTo>
                    <a:pt x="13075" y="4552"/>
                    <a:pt x="11892" y="4226"/>
                    <a:pt x="10531" y="4045"/>
                  </a:cubicBezTo>
                  <a:cubicBezTo>
                    <a:pt x="10147" y="3554"/>
                    <a:pt x="16279" y="3126"/>
                    <a:pt x="14429" y="1817"/>
                  </a:cubicBezTo>
                  <a:cubicBezTo>
                    <a:pt x="12380" y="364"/>
                    <a:pt x="8149" y="2899"/>
                    <a:pt x="6701" y="3595"/>
                  </a:cubicBezTo>
                  <a:cubicBezTo>
                    <a:pt x="5249" y="4291"/>
                    <a:pt x="10375" y="397"/>
                    <a:pt x="9186" y="258"/>
                  </a:cubicBezTo>
                  <a:cubicBezTo>
                    <a:pt x="7376" y="46"/>
                    <a:pt x="5601" y="3300"/>
                    <a:pt x="4280" y="3961"/>
                  </a:cubicBezTo>
                  <a:cubicBezTo>
                    <a:pt x="1726" y="5240"/>
                    <a:pt x="6241" y="1161"/>
                    <a:pt x="5171" y="464"/>
                  </a:cubicBezTo>
                  <a:cubicBezTo>
                    <a:pt x="4461" y="0"/>
                    <a:pt x="3238" y="2169"/>
                    <a:pt x="2290" y="3737"/>
                  </a:cubicBezTo>
                  <a:cubicBezTo>
                    <a:pt x="1810" y="4532"/>
                    <a:pt x="1401" y="5176"/>
                    <a:pt x="1164" y="5242"/>
                  </a:cubicBezTo>
                  <a:cubicBezTo>
                    <a:pt x="848" y="5332"/>
                    <a:pt x="844" y="5062"/>
                    <a:pt x="971" y="4639"/>
                  </a:cubicBezTo>
                  <a:cubicBezTo>
                    <a:pt x="1298" y="3549"/>
                    <a:pt x="2491" y="1447"/>
                    <a:pt x="1530" y="1786"/>
                  </a:cubicBezTo>
                  <a:cubicBezTo>
                    <a:pt x="1054" y="1953"/>
                    <a:pt x="545" y="2833"/>
                    <a:pt x="1" y="3963"/>
                  </a:cubicBezTo>
                  <a:cubicBezTo>
                    <a:pt x="148" y="4265"/>
                    <a:pt x="737" y="5524"/>
                    <a:pt x="914" y="5828"/>
                  </a:cubicBezTo>
                  <a:lnTo>
                    <a:pt x="1003" y="5979"/>
                  </a:lnTo>
                  <a:cubicBezTo>
                    <a:pt x="1043" y="6049"/>
                    <a:pt x="1085" y="6117"/>
                    <a:pt x="1127" y="6187"/>
                  </a:cubicBezTo>
                  <a:cubicBezTo>
                    <a:pt x="1224" y="6347"/>
                    <a:pt x="1321" y="6507"/>
                    <a:pt x="1422" y="6666"/>
                  </a:cubicBezTo>
                  <a:cubicBezTo>
                    <a:pt x="2425" y="8259"/>
                    <a:pt x="3479" y="9794"/>
                    <a:pt x="4767" y="11154"/>
                  </a:cubicBezTo>
                  <a:cubicBezTo>
                    <a:pt x="5046" y="11448"/>
                    <a:pt x="5598" y="12034"/>
                    <a:pt x="5598" y="12034"/>
                  </a:cubicBezTo>
                  <a:cubicBezTo>
                    <a:pt x="6252" y="12498"/>
                    <a:pt x="6923" y="12638"/>
                    <a:pt x="7204" y="12311"/>
                  </a:cubicBezTo>
                  <a:cubicBezTo>
                    <a:pt x="7474" y="11996"/>
                    <a:pt x="7362" y="11576"/>
                    <a:pt x="7043" y="11105"/>
                  </a:cubicBezTo>
                  <a:cubicBezTo>
                    <a:pt x="6028" y="9605"/>
                    <a:pt x="2940" y="7598"/>
                    <a:pt x="3576" y="6898"/>
                  </a:cubicBezTo>
                  <a:cubicBezTo>
                    <a:pt x="4168" y="6249"/>
                    <a:pt x="6627" y="9537"/>
                    <a:pt x="8485" y="11105"/>
                  </a:cubicBezTo>
                  <a:cubicBezTo>
                    <a:pt x="9256" y="11754"/>
                    <a:pt x="9923" y="12109"/>
                    <a:pt x="10312" y="11766"/>
                  </a:cubicBezTo>
                  <a:cubicBezTo>
                    <a:pt x="10504" y="11597"/>
                    <a:pt x="10542" y="11371"/>
                    <a:pt x="10467" y="11105"/>
                  </a:cubicBezTo>
                  <a:cubicBezTo>
                    <a:pt x="10120" y="9875"/>
                    <a:pt x="7381" y="7797"/>
                    <a:pt x="6560" y="6578"/>
                  </a:cubicBezTo>
                  <a:cubicBezTo>
                    <a:pt x="6479" y="6457"/>
                    <a:pt x="6417" y="6345"/>
                    <a:pt x="6376" y="6243"/>
                  </a:cubicBezTo>
                  <a:cubicBezTo>
                    <a:pt x="6307" y="6062"/>
                    <a:pt x="6308" y="5911"/>
                    <a:pt x="6408" y="5804"/>
                  </a:cubicBezTo>
                  <a:cubicBezTo>
                    <a:pt x="6589" y="5605"/>
                    <a:pt x="6920" y="5730"/>
                    <a:pt x="7351" y="6042"/>
                  </a:cubicBezTo>
                  <a:cubicBezTo>
                    <a:pt x="7460" y="6123"/>
                    <a:pt x="7577" y="6213"/>
                    <a:pt x="7698" y="6313"/>
                  </a:cubicBezTo>
                  <a:cubicBezTo>
                    <a:pt x="9306" y="7644"/>
                    <a:pt x="11875" y="10660"/>
                    <a:pt x="13384" y="9985"/>
                  </a:cubicBezTo>
                  <a:cubicBezTo>
                    <a:pt x="15363" y="9098"/>
                    <a:pt x="9154" y="6799"/>
                    <a:pt x="10055" y="5922"/>
                  </a:cubicBezTo>
                  <a:cubicBezTo>
                    <a:pt x="10095" y="5882"/>
                    <a:pt x="10152" y="5846"/>
                    <a:pt x="10223" y="5811"/>
                  </a:cubicBezTo>
                  <a:cubicBezTo>
                    <a:pt x="10337" y="5757"/>
                    <a:pt x="10472" y="5729"/>
                    <a:pt x="10620" y="5721"/>
                  </a:cubicBezTo>
                  <a:cubicBezTo>
                    <a:pt x="11121" y="5697"/>
                    <a:pt x="11797" y="5915"/>
                    <a:pt x="12539" y="6243"/>
                  </a:cubicBezTo>
                  <a:cubicBezTo>
                    <a:pt x="12784" y="6350"/>
                    <a:pt x="13036" y="6471"/>
                    <a:pt x="13291" y="6597"/>
                  </a:cubicBezTo>
                  <a:cubicBezTo>
                    <a:pt x="15331" y="7613"/>
                    <a:pt x="17559" y="9075"/>
                    <a:pt x="17908" y="8476"/>
                  </a:cubicBezTo>
                  <a:cubicBezTo>
                    <a:pt x="18196" y="7989"/>
                    <a:pt x="17445" y="6812"/>
                    <a:pt x="15733" y="577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9"/>
            <p:cNvSpPr/>
            <p:nvPr/>
          </p:nvSpPr>
          <p:spPr>
            <a:xfrm>
              <a:off x="681225" y="3237975"/>
              <a:ext cx="448575" cy="269775"/>
            </a:xfrm>
            <a:custGeom>
              <a:rect b="b" l="l" r="r" t="t"/>
              <a:pathLst>
                <a:path extrusionOk="0" h="10791" w="17943">
                  <a:moveTo>
                    <a:pt x="9322" y="3968"/>
                  </a:moveTo>
                  <a:cubicBezTo>
                    <a:pt x="9003" y="3836"/>
                    <a:pt x="10419" y="2753"/>
                    <a:pt x="11379" y="1766"/>
                  </a:cubicBezTo>
                  <a:cubicBezTo>
                    <a:pt x="12161" y="960"/>
                    <a:pt x="12640" y="221"/>
                    <a:pt x="11627" y="116"/>
                  </a:cubicBezTo>
                  <a:cubicBezTo>
                    <a:pt x="10530" y="0"/>
                    <a:pt x="9442" y="764"/>
                    <a:pt x="8490" y="1766"/>
                  </a:cubicBezTo>
                  <a:cubicBezTo>
                    <a:pt x="7811" y="2482"/>
                    <a:pt x="7200" y="3318"/>
                    <a:pt x="6703" y="4047"/>
                  </a:cubicBezTo>
                  <a:cubicBezTo>
                    <a:pt x="6516" y="4320"/>
                    <a:pt x="6346" y="4578"/>
                    <a:pt x="6195" y="4807"/>
                  </a:cubicBezTo>
                  <a:cubicBezTo>
                    <a:pt x="6044" y="5035"/>
                    <a:pt x="5912" y="5234"/>
                    <a:pt x="5801" y="5397"/>
                  </a:cubicBezTo>
                  <a:cubicBezTo>
                    <a:pt x="5787" y="5415"/>
                    <a:pt x="5776" y="5435"/>
                    <a:pt x="5762" y="5454"/>
                  </a:cubicBezTo>
                  <a:cubicBezTo>
                    <a:pt x="5605" y="5678"/>
                    <a:pt x="5549" y="5692"/>
                    <a:pt x="5557" y="5567"/>
                  </a:cubicBezTo>
                  <a:cubicBezTo>
                    <a:pt x="5567" y="5435"/>
                    <a:pt x="5648" y="5147"/>
                    <a:pt x="5763" y="4778"/>
                  </a:cubicBezTo>
                  <a:cubicBezTo>
                    <a:pt x="5868" y="4440"/>
                    <a:pt x="5998" y="4035"/>
                    <a:pt x="6124" y="3624"/>
                  </a:cubicBezTo>
                  <a:cubicBezTo>
                    <a:pt x="6335" y="2931"/>
                    <a:pt x="6534" y="2219"/>
                    <a:pt x="6570" y="1768"/>
                  </a:cubicBezTo>
                  <a:cubicBezTo>
                    <a:pt x="6598" y="1420"/>
                    <a:pt x="6529" y="1230"/>
                    <a:pt x="6295" y="1328"/>
                  </a:cubicBezTo>
                  <a:cubicBezTo>
                    <a:pt x="6065" y="1424"/>
                    <a:pt x="5869" y="1574"/>
                    <a:pt x="5698" y="1768"/>
                  </a:cubicBezTo>
                  <a:cubicBezTo>
                    <a:pt x="5154" y="2381"/>
                    <a:pt x="4867" y="3417"/>
                    <a:pt x="4625" y="4431"/>
                  </a:cubicBezTo>
                  <a:cubicBezTo>
                    <a:pt x="4515" y="4893"/>
                    <a:pt x="4415" y="5353"/>
                    <a:pt x="4305" y="5766"/>
                  </a:cubicBezTo>
                  <a:cubicBezTo>
                    <a:pt x="4262" y="5929"/>
                    <a:pt x="4216" y="6083"/>
                    <a:pt x="4168" y="6230"/>
                  </a:cubicBezTo>
                  <a:cubicBezTo>
                    <a:pt x="4072" y="6520"/>
                    <a:pt x="3964" y="6771"/>
                    <a:pt x="3836" y="6963"/>
                  </a:cubicBezTo>
                  <a:cubicBezTo>
                    <a:pt x="3108" y="8039"/>
                    <a:pt x="3112" y="7432"/>
                    <a:pt x="3212" y="6442"/>
                  </a:cubicBezTo>
                  <a:cubicBezTo>
                    <a:pt x="3223" y="6337"/>
                    <a:pt x="3236" y="6227"/>
                    <a:pt x="3247" y="6114"/>
                  </a:cubicBezTo>
                  <a:cubicBezTo>
                    <a:pt x="3289" y="5733"/>
                    <a:pt x="3332" y="5318"/>
                    <a:pt x="3351" y="4934"/>
                  </a:cubicBezTo>
                  <a:cubicBezTo>
                    <a:pt x="3390" y="4159"/>
                    <a:pt x="3321" y="3504"/>
                    <a:pt x="2896" y="3474"/>
                  </a:cubicBezTo>
                  <a:cubicBezTo>
                    <a:pt x="2454" y="3445"/>
                    <a:pt x="2242" y="4110"/>
                    <a:pt x="2134" y="5010"/>
                  </a:cubicBezTo>
                  <a:cubicBezTo>
                    <a:pt x="2092" y="5351"/>
                    <a:pt x="2067" y="5727"/>
                    <a:pt x="2047" y="6111"/>
                  </a:cubicBezTo>
                  <a:cubicBezTo>
                    <a:pt x="2042" y="6230"/>
                    <a:pt x="2036" y="6351"/>
                    <a:pt x="2032" y="6470"/>
                  </a:cubicBezTo>
                  <a:cubicBezTo>
                    <a:pt x="1994" y="7432"/>
                    <a:pt x="1992" y="8405"/>
                    <a:pt x="1918" y="9013"/>
                  </a:cubicBezTo>
                  <a:cubicBezTo>
                    <a:pt x="1883" y="9311"/>
                    <a:pt x="1832" y="9521"/>
                    <a:pt x="1749" y="9603"/>
                  </a:cubicBezTo>
                  <a:cubicBezTo>
                    <a:pt x="1492" y="9865"/>
                    <a:pt x="1351" y="9545"/>
                    <a:pt x="1253" y="9013"/>
                  </a:cubicBezTo>
                  <a:cubicBezTo>
                    <a:pt x="1034" y="7851"/>
                    <a:pt x="1012" y="5678"/>
                    <a:pt x="372" y="6410"/>
                  </a:cubicBezTo>
                  <a:cubicBezTo>
                    <a:pt x="50" y="6778"/>
                    <a:pt x="0" y="7809"/>
                    <a:pt x="70" y="9013"/>
                  </a:cubicBezTo>
                  <a:cubicBezTo>
                    <a:pt x="78" y="9149"/>
                    <a:pt x="86" y="9287"/>
                    <a:pt x="97" y="9426"/>
                  </a:cubicBezTo>
                  <a:cubicBezTo>
                    <a:pt x="102" y="9490"/>
                    <a:pt x="107" y="9556"/>
                    <a:pt x="113" y="9621"/>
                  </a:cubicBezTo>
                  <a:cubicBezTo>
                    <a:pt x="754" y="9813"/>
                    <a:pt x="1407" y="9985"/>
                    <a:pt x="2068" y="10132"/>
                  </a:cubicBezTo>
                  <a:cubicBezTo>
                    <a:pt x="2347" y="10195"/>
                    <a:pt x="2625" y="10252"/>
                    <a:pt x="2906" y="10306"/>
                  </a:cubicBezTo>
                  <a:cubicBezTo>
                    <a:pt x="3883" y="10494"/>
                    <a:pt x="4877" y="10632"/>
                    <a:pt x="5886" y="10717"/>
                  </a:cubicBezTo>
                  <a:cubicBezTo>
                    <a:pt x="5607" y="10634"/>
                    <a:pt x="5361" y="10548"/>
                    <a:pt x="5162" y="10456"/>
                  </a:cubicBezTo>
                  <a:cubicBezTo>
                    <a:pt x="4806" y="10289"/>
                    <a:pt x="4605" y="10097"/>
                    <a:pt x="4660" y="9862"/>
                  </a:cubicBezTo>
                  <a:cubicBezTo>
                    <a:pt x="4807" y="9219"/>
                    <a:pt x="6971" y="10000"/>
                    <a:pt x="9052" y="10619"/>
                  </a:cubicBezTo>
                  <a:lnTo>
                    <a:pt x="9052" y="10619"/>
                  </a:lnTo>
                  <a:lnTo>
                    <a:pt x="9055" y="10619"/>
                  </a:lnTo>
                  <a:cubicBezTo>
                    <a:pt x="9251" y="10679"/>
                    <a:pt x="9446" y="10736"/>
                    <a:pt x="9639" y="10790"/>
                  </a:cubicBezTo>
                  <a:cubicBezTo>
                    <a:pt x="10753" y="10739"/>
                    <a:pt x="11848" y="10623"/>
                    <a:pt x="12924" y="10447"/>
                  </a:cubicBezTo>
                  <a:cubicBezTo>
                    <a:pt x="12904" y="10387"/>
                    <a:pt x="12874" y="10327"/>
                    <a:pt x="12832" y="10271"/>
                  </a:cubicBezTo>
                  <a:cubicBezTo>
                    <a:pt x="12452" y="9742"/>
                    <a:pt x="11222" y="9360"/>
                    <a:pt x="9954" y="9012"/>
                  </a:cubicBezTo>
                  <a:cubicBezTo>
                    <a:pt x="8239" y="8543"/>
                    <a:pt x="6451" y="8135"/>
                    <a:pt x="6591" y="7520"/>
                  </a:cubicBezTo>
                  <a:cubicBezTo>
                    <a:pt x="6870" y="6309"/>
                    <a:pt x="13371" y="9563"/>
                    <a:pt x="14721" y="7742"/>
                  </a:cubicBezTo>
                  <a:cubicBezTo>
                    <a:pt x="15714" y="6402"/>
                    <a:pt x="12078" y="6707"/>
                    <a:pt x="10504" y="6372"/>
                  </a:cubicBezTo>
                  <a:cubicBezTo>
                    <a:pt x="10216" y="6310"/>
                    <a:pt x="9996" y="6227"/>
                    <a:pt x="9888" y="6108"/>
                  </a:cubicBezTo>
                  <a:cubicBezTo>
                    <a:pt x="9784" y="5993"/>
                    <a:pt x="9781" y="5847"/>
                    <a:pt x="9919" y="5655"/>
                  </a:cubicBezTo>
                  <a:cubicBezTo>
                    <a:pt x="10271" y="5163"/>
                    <a:pt x="11262" y="4962"/>
                    <a:pt x="12435" y="4870"/>
                  </a:cubicBezTo>
                  <a:cubicBezTo>
                    <a:pt x="12668" y="4852"/>
                    <a:pt x="12910" y="4838"/>
                    <a:pt x="13153" y="4828"/>
                  </a:cubicBezTo>
                  <a:cubicBezTo>
                    <a:pt x="13731" y="4802"/>
                    <a:pt x="14328" y="4795"/>
                    <a:pt x="14896" y="4785"/>
                  </a:cubicBezTo>
                  <a:cubicBezTo>
                    <a:pt x="16527" y="4754"/>
                    <a:pt x="17916" y="4710"/>
                    <a:pt x="17926" y="4210"/>
                  </a:cubicBezTo>
                  <a:cubicBezTo>
                    <a:pt x="17943" y="3237"/>
                    <a:pt x="14261" y="1989"/>
                    <a:pt x="9322" y="3968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0"/>
          <p:cNvSpPr txBox="1"/>
          <p:nvPr>
            <p:ph type="title"/>
          </p:nvPr>
        </p:nvSpPr>
        <p:spPr>
          <a:xfrm>
            <a:off x="929550" y="-4762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1700">
                <a:solidFill>
                  <a:srgbClr val="FFFFFF"/>
                </a:solidFill>
              </a:rPr>
              <a:t>STORIES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rgbClr val="F6B26B"/>
                </a:solidFill>
              </a:rPr>
              <a:t>and</a:t>
            </a:r>
            <a:r>
              <a:rPr lang="en" sz="1700">
                <a:solidFill>
                  <a:schemeClr val="dk1"/>
                </a:solidFill>
              </a:rPr>
              <a:t> ACCEPTANCE CRITERIA</a:t>
            </a:r>
            <a:endParaRPr sz="1700"/>
          </a:p>
        </p:txBody>
      </p:sp>
      <p:graphicFrame>
        <p:nvGraphicFramePr>
          <p:cNvPr id="1061" name="Google Shape;1061;p80"/>
          <p:cNvGraphicFramePr/>
          <p:nvPr/>
        </p:nvGraphicFramePr>
        <p:xfrm>
          <a:off x="486650" y="438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{F0234B9B-51ED-466B-9FEF-D6AA8C176FFB}</a:tableStyleId>
              </a:tblPr>
              <a:tblGrid>
                <a:gridCol w="2306550"/>
                <a:gridCol w="3272575"/>
                <a:gridCol w="2653550"/>
              </a:tblGrid>
              <a:tr h="33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Summary 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Criteria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862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</a:t>
                      </a:r>
                      <a:r>
                        <a:rPr lang="en" sz="1000"/>
                        <a:t>User is looking for feedback for their speaking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who </a:t>
                      </a:r>
                      <a:r>
                        <a:rPr lang="en" sz="1000"/>
                        <a:t>bad at pronounce in English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 </a:t>
                      </a:r>
                      <a:r>
                        <a:rPr lang="en" sz="1000"/>
                        <a:t>Languru can give feedback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Languru App should provide an accurate feedback after received user record.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</a:t>
                      </a:r>
                      <a:r>
                        <a:rPr lang="en" sz="1000"/>
                        <a:t>User want to practice on different topics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 </a:t>
                      </a:r>
                      <a:r>
                        <a:rPr lang="en" sz="1000"/>
                        <a:t>I'm in the role of user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I'm click on Speaking page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 </a:t>
                      </a:r>
                      <a:r>
                        <a:rPr lang="en" sz="1000"/>
                        <a:t>a list of topics show up for user to choose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Languru App should provide different topics for users can practice on what they want.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5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</a:t>
                      </a:r>
                      <a:r>
                        <a:rPr lang="en" sz="1000"/>
                        <a:t>User have trouble cannot improve their speaking after many tries with the same word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a role of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many tries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 </a:t>
                      </a:r>
                      <a:r>
                        <a:rPr lang="en" sz="1000"/>
                        <a:t>the system will show the IPA pronunciation for user to follow.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Languru App should provide </a:t>
                      </a:r>
                      <a:r>
                        <a:rPr lang="en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International Phonetic Alphabet </a:t>
                      </a:r>
                      <a:r>
                        <a:rPr lang="en" sz="1000"/>
                        <a:t>(IPA) of each word for user easier to practice.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 </a:t>
                      </a:r>
                      <a:r>
                        <a:rPr lang="en" sz="1000"/>
                        <a:t>User want to manage their information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the role of user</a:t>
                      </a:r>
                      <a:r>
                        <a:rPr b="1" lang="en" sz="1000"/>
                        <a:t> 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open the app,</a:t>
                      </a:r>
                      <a:r>
                        <a:rPr b="1" lang="en" sz="1000"/>
                        <a:t> </a:t>
                      </a:r>
                      <a:r>
                        <a:rPr lang="en" sz="1000"/>
                        <a:t>click on profile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I can edit my personal information.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Languru App should allow user can manage, edit or update their profile.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96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5. User want to highlight which part of the word was </a:t>
                      </a:r>
                      <a:r>
                        <a:rPr lang="en" sz="1000"/>
                        <a:t>pronounce</a:t>
                      </a:r>
                      <a:r>
                        <a:rPr lang="en" sz="1000"/>
                        <a:t> incorrect or nearly correct.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 </a:t>
                      </a:r>
                      <a:r>
                        <a:rPr lang="en" sz="1000"/>
                        <a:t>I'm in the role of user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record my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 </a:t>
                      </a:r>
                      <a:r>
                        <a:rPr lang="en" sz="1000"/>
                        <a:t>I can see which part I need to improve.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Languru App </a:t>
                      </a:r>
                      <a:r>
                        <a:rPr lang="en" sz="1000"/>
                        <a:t>should</a:t>
                      </a:r>
                      <a:r>
                        <a:rPr lang="en" sz="1000"/>
                        <a:t> underline or highlight the error or the word was pronounce incorrectly.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1"/>
          <p:cNvSpPr/>
          <p:nvPr/>
        </p:nvSpPr>
        <p:spPr>
          <a:xfrm>
            <a:off x="1487850" y="1274850"/>
            <a:ext cx="6168300" cy="25938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81"/>
          <p:cNvSpPr txBox="1"/>
          <p:nvPr>
            <p:ph type="title"/>
          </p:nvPr>
        </p:nvSpPr>
        <p:spPr>
          <a:xfrm>
            <a:off x="2074200" y="1811402"/>
            <a:ext cx="4995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500"/>
              <a:t>TEST CASES</a:t>
            </a:r>
            <a:endParaRPr sz="5500"/>
          </a:p>
        </p:txBody>
      </p:sp>
      <p:sp>
        <p:nvSpPr>
          <p:cNvPr id="1068" name="Google Shape;1068;p81"/>
          <p:cNvSpPr/>
          <p:nvPr/>
        </p:nvSpPr>
        <p:spPr>
          <a:xfrm rot="10800000">
            <a:off x="1488312" y="3251550"/>
            <a:ext cx="6167400" cy="617100"/>
          </a:xfrm>
          <a:prstGeom prst="round2SameRect">
            <a:avLst>
              <a:gd fmla="val 28950" name="adj1"/>
              <a:gd fmla="val 0" name="adj2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81">
            <a:hlinkClick action="ppaction://hlinkshowjump?jump=nextslide"/>
          </p:cNvPr>
          <p:cNvSpPr/>
          <p:nvPr/>
        </p:nvSpPr>
        <p:spPr>
          <a:xfrm flipH="1" rot="-5400000">
            <a:off x="8179250" y="2455101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81">
            <a:hlinkClick action="ppaction://hlinkshowjump?jump=previousslide"/>
          </p:cNvPr>
          <p:cNvSpPr/>
          <p:nvPr/>
        </p:nvSpPr>
        <p:spPr>
          <a:xfrm rot="5400000">
            <a:off x="695000" y="2455101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p81"/>
          <p:cNvGrpSpPr/>
          <p:nvPr/>
        </p:nvGrpSpPr>
        <p:grpSpPr>
          <a:xfrm rot="-566949">
            <a:off x="883428" y="3472876"/>
            <a:ext cx="943703" cy="1097341"/>
            <a:chOff x="1030800" y="289975"/>
            <a:chExt cx="1319675" cy="1546575"/>
          </a:xfrm>
        </p:grpSpPr>
        <p:sp>
          <p:nvSpPr>
            <p:cNvPr id="1072" name="Google Shape;1072;p81"/>
            <p:cNvSpPr/>
            <p:nvPr/>
          </p:nvSpPr>
          <p:spPr>
            <a:xfrm>
              <a:off x="1039200" y="290050"/>
              <a:ext cx="1297350" cy="1546450"/>
            </a:xfrm>
            <a:custGeom>
              <a:rect b="b" l="l" r="r" t="t"/>
              <a:pathLst>
                <a:path extrusionOk="0" h="61858" w="51894">
                  <a:moveTo>
                    <a:pt x="25979" y="1"/>
                  </a:moveTo>
                  <a:cubicBezTo>
                    <a:pt x="13183" y="1"/>
                    <a:pt x="6706" y="4510"/>
                    <a:pt x="3427" y="9119"/>
                  </a:cubicBezTo>
                  <a:cubicBezTo>
                    <a:pt x="1" y="13939"/>
                    <a:pt x="67" y="18869"/>
                    <a:pt x="67" y="18869"/>
                  </a:cubicBezTo>
                  <a:lnTo>
                    <a:pt x="67" y="19667"/>
                  </a:lnTo>
                  <a:lnTo>
                    <a:pt x="67" y="34178"/>
                  </a:lnTo>
                  <a:lnTo>
                    <a:pt x="67" y="35354"/>
                  </a:lnTo>
                  <a:lnTo>
                    <a:pt x="67" y="36009"/>
                  </a:lnTo>
                  <a:lnTo>
                    <a:pt x="67" y="36970"/>
                  </a:lnTo>
                  <a:lnTo>
                    <a:pt x="67" y="40584"/>
                  </a:lnTo>
                  <a:lnTo>
                    <a:pt x="67" y="42513"/>
                  </a:lnTo>
                  <a:cubicBezTo>
                    <a:pt x="67" y="42828"/>
                    <a:pt x="87" y="43141"/>
                    <a:pt x="126" y="43450"/>
                  </a:cubicBezTo>
                  <a:cubicBezTo>
                    <a:pt x="311" y="44957"/>
                    <a:pt x="934" y="46398"/>
                    <a:pt x="1874" y="47764"/>
                  </a:cubicBezTo>
                  <a:cubicBezTo>
                    <a:pt x="2019" y="47974"/>
                    <a:pt x="2172" y="48182"/>
                    <a:pt x="2329" y="48388"/>
                  </a:cubicBezTo>
                  <a:cubicBezTo>
                    <a:pt x="2460" y="48558"/>
                    <a:pt x="2593" y="48725"/>
                    <a:pt x="2733" y="48892"/>
                  </a:cubicBezTo>
                  <a:cubicBezTo>
                    <a:pt x="3533" y="49848"/>
                    <a:pt x="4482" y="50765"/>
                    <a:pt x="5527" y="51633"/>
                  </a:cubicBezTo>
                  <a:cubicBezTo>
                    <a:pt x="6048" y="52065"/>
                    <a:pt x="6592" y="52485"/>
                    <a:pt x="7154" y="52894"/>
                  </a:cubicBezTo>
                  <a:cubicBezTo>
                    <a:pt x="7778" y="53348"/>
                    <a:pt x="8428" y="53788"/>
                    <a:pt x="9092" y="54212"/>
                  </a:cubicBezTo>
                  <a:cubicBezTo>
                    <a:pt x="11929" y="56027"/>
                    <a:pt x="15045" y="57566"/>
                    <a:pt x="17818" y="58776"/>
                  </a:cubicBezTo>
                  <a:cubicBezTo>
                    <a:pt x="18664" y="59145"/>
                    <a:pt x="19478" y="59484"/>
                    <a:pt x="20241" y="59790"/>
                  </a:cubicBezTo>
                  <a:cubicBezTo>
                    <a:pt x="21176" y="60165"/>
                    <a:pt x="22036" y="60492"/>
                    <a:pt x="22792" y="60767"/>
                  </a:cubicBezTo>
                  <a:cubicBezTo>
                    <a:pt x="24491" y="61391"/>
                    <a:pt x="25655" y="61758"/>
                    <a:pt x="25919" y="61839"/>
                  </a:cubicBezTo>
                  <a:cubicBezTo>
                    <a:pt x="25958" y="61852"/>
                    <a:pt x="25978" y="61857"/>
                    <a:pt x="25978" y="61857"/>
                  </a:cubicBezTo>
                  <a:cubicBezTo>
                    <a:pt x="25978" y="61857"/>
                    <a:pt x="26892" y="61579"/>
                    <a:pt x="28376" y="61051"/>
                  </a:cubicBezTo>
                  <a:cubicBezTo>
                    <a:pt x="31611" y="59902"/>
                    <a:pt x="37554" y="57566"/>
                    <a:pt x="42658" y="54343"/>
                  </a:cubicBezTo>
                  <a:cubicBezTo>
                    <a:pt x="44164" y="53391"/>
                    <a:pt x="45596" y="52361"/>
                    <a:pt x="46864" y="51262"/>
                  </a:cubicBezTo>
                  <a:cubicBezTo>
                    <a:pt x="49825" y="48694"/>
                    <a:pt x="51888" y="45746"/>
                    <a:pt x="51888" y="42512"/>
                  </a:cubicBezTo>
                  <a:lnTo>
                    <a:pt x="51888" y="41752"/>
                  </a:lnTo>
                  <a:lnTo>
                    <a:pt x="51888" y="39006"/>
                  </a:lnTo>
                  <a:lnTo>
                    <a:pt x="51888" y="36883"/>
                  </a:lnTo>
                  <a:lnTo>
                    <a:pt x="51888" y="34754"/>
                  </a:lnTo>
                  <a:lnTo>
                    <a:pt x="51888" y="18867"/>
                  </a:lnTo>
                  <a:cubicBezTo>
                    <a:pt x="51888" y="18867"/>
                    <a:pt x="51894" y="18533"/>
                    <a:pt x="51839" y="17954"/>
                  </a:cubicBezTo>
                  <a:cubicBezTo>
                    <a:pt x="51824" y="17782"/>
                    <a:pt x="51803" y="17587"/>
                    <a:pt x="51775" y="17375"/>
                  </a:cubicBezTo>
                  <a:cubicBezTo>
                    <a:pt x="51192" y="12913"/>
                    <a:pt x="47633" y="1"/>
                    <a:pt x="2597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miter lim="1391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1"/>
            <p:cNvSpPr/>
            <p:nvPr/>
          </p:nvSpPr>
          <p:spPr>
            <a:xfrm>
              <a:off x="1039175" y="289975"/>
              <a:ext cx="1297375" cy="1546575"/>
            </a:xfrm>
            <a:custGeom>
              <a:rect b="b" l="l" r="r" t="t"/>
              <a:pathLst>
                <a:path extrusionOk="0" h="61863" w="51895">
                  <a:moveTo>
                    <a:pt x="51889" y="18872"/>
                  </a:moveTo>
                  <a:lnTo>
                    <a:pt x="51889" y="34759"/>
                  </a:lnTo>
                  <a:lnTo>
                    <a:pt x="51889" y="42518"/>
                  </a:lnTo>
                  <a:cubicBezTo>
                    <a:pt x="51889" y="45752"/>
                    <a:pt x="49828" y="48701"/>
                    <a:pt x="46865" y="51269"/>
                  </a:cubicBezTo>
                  <a:cubicBezTo>
                    <a:pt x="45597" y="52368"/>
                    <a:pt x="44165" y="53398"/>
                    <a:pt x="42659" y="54350"/>
                  </a:cubicBezTo>
                  <a:cubicBezTo>
                    <a:pt x="37558" y="57574"/>
                    <a:pt x="31614" y="59908"/>
                    <a:pt x="28378" y="61059"/>
                  </a:cubicBezTo>
                  <a:cubicBezTo>
                    <a:pt x="26892" y="61585"/>
                    <a:pt x="25979" y="61863"/>
                    <a:pt x="25979" y="61863"/>
                  </a:cubicBezTo>
                  <a:cubicBezTo>
                    <a:pt x="25979" y="61863"/>
                    <a:pt x="24734" y="61486"/>
                    <a:pt x="22793" y="60775"/>
                  </a:cubicBezTo>
                  <a:cubicBezTo>
                    <a:pt x="22039" y="60498"/>
                    <a:pt x="21177" y="60171"/>
                    <a:pt x="20243" y="59796"/>
                  </a:cubicBezTo>
                  <a:cubicBezTo>
                    <a:pt x="19479" y="59490"/>
                    <a:pt x="18665" y="59152"/>
                    <a:pt x="17819" y="58783"/>
                  </a:cubicBezTo>
                  <a:cubicBezTo>
                    <a:pt x="15045" y="57572"/>
                    <a:pt x="11930" y="56034"/>
                    <a:pt x="9093" y="54219"/>
                  </a:cubicBezTo>
                  <a:cubicBezTo>
                    <a:pt x="7832" y="53412"/>
                    <a:pt x="6626" y="52551"/>
                    <a:pt x="5528" y="51639"/>
                  </a:cubicBezTo>
                  <a:cubicBezTo>
                    <a:pt x="4482" y="50769"/>
                    <a:pt x="3535" y="49855"/>
                    <a:pt x="2735" y="48897"/>
                  </a:cubicBezTo>
                  <a:cubicBezTo>
                    <a:pt x="2425" y="48527"/>
                    <a:pt x="2138" y="48151"/>
                    <a:pt x="1875" y="47770"/>
                  </a:cubicBezTo>
                  <a:cubicBezTo>
                    <a:pt x="935" y="46405"/>
                    <a:pt x="313" y="44964"/>
                    <a:pt x="127" y="43456"/>
                  </a:cubicBezTo>
                  <a:cubicBezTo>
                    <a:pt x="88" y="43147"/>
                    <a:pt x="70" y="42835"/>
                    <a:pt x="70" y="42520"/>
                  </a:cubicBezTo>
                  <a:lnTo>
                    <a:pt x="70" y="19669"/>
                  </a:lnTo>
                  <a:lnTo>
                    <a:pt x="70" y="18870"/>
                  </a:lnTo>
                  <a:cubicBezTo>
                    <a:pt x="70" y="18870"/>
                    <a:pt x="0" y="13941"/>
                    <a:pt x="3428" y="9121"/>
                  </a:cubicBezTo>
                  <a:cubicBezTo>
                    <a:pt x="6706" y="4511"/>
                    <a:pt x="13184" y="1"/>
                    <a:pt x="25980" y="1"/>
                  </a:cubicBezTo>
                  <a:cubicBezTo>
                    <a:pt x="47633" y="1"/>
                    <a:pt x="51192" y="12915"/>
                    <a:pt x="51776" y="17375"/>
                  </a:cubicBezTo>
                  <a:cubicBezTo>
                    <a:pt x="51804" y="17590"/>
                    <a:pt x="51825" y="17783"/>
                    <a:pt x="51840" y="17956"/>
                  </a:cubicBezTo>
                  <a:cubicBezTo>
                    <a:pt x="51895" y="18536"/>
                    <a:pt x="51889" y="18872"/>
                    <a:pt x="51889" y="18872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1"/>
            <p:cNvSpPr/>
            <p:nvPr/>
          </p:nvSpPr>
          <p:spPr>
            <a:xfrm>
              <a:off x="1040900" y="1191600"/>
              <a:ext cx="1295500" cy="644925"/>
            </a:xfrm>
            <a:custGeom>
              <a:rect b="b" l="l" r="r" t="t"/>
              <a:pathLst>
                <a:path extrusionOk="0" h="25797" w="51820">
                  <a:moveTo>
                    <a:pt x="13665" y="1"/>
                  </a:moveTo>
                  <a:cubicBezTo>
                    <a:pt x="12904" y="1"/>
                    <a:pt x="12171" y="44"/>
                    <a:pt x="11469" y="138"/>
                  </a:cubicBezTo>
                  <a:cubicBezTo>
                    <a:pt x="6237" y="838"/>
                    <a:pt x="2489" y="2731"/>
                    <a:pt x="1" y="4524"/>
                  </a:cubicBezTo>
                  <a:lnTo>
                    <a:pt x="1" y="6453"/>
                  </a:lnTo>
                  <a:cubicBezTo>
                    <a:pt x="1" y="6768"/>
                    <a:pt x="19" y="7079"/>
                    <a:pt x="58" y="7389"/>
                  </a:cubicBezTo>
                  <a:cubicBezTo>
                    <a:pt x="244" y="8896"/>
                    <a:pt x="866" y="10337"/>
                    <a:pt x="1806" y="11704"/>
                  </a:cubicBezTo>
                  <a:cubicBezTo>
                    <a:pt x="2069" y="12086"/>
                    <a:pt x="2356" y="12459"/>
                    <a:pt x="2666" y="12831"/>
                  </a:cubicBezTo>
                  <a:cubicBezTo>
                    <a:pt x="3466" y="13787"/>
                    <a:pt x="4413" y="14703"/>
                    <a:pt x="5459" y="15573"/>
                  </a:cubicBezTo>
                  <a:cubicBezTo>
                    <a:pt x="6557" y="16484"/>
                    <a:pt x="7763" y="17346"/>
                    <a:pt x="9024" y="18153"/>
                  </a:cubicBezTo>
                  <a:cubicBezTo>
                    <a:pt x="11861" y="19967"/>
                    <a:pt x="14976" y="21504"/>
                    <a:pt x="17750" y="22715"/>
                  </a:cubicBezTo>
                  <a:cubicBezTo>
                    <a:pt x="18596" y="23084"/>
                    <a:pt x="19410" y="23424"/>
                    <a:pt x="20174" y="23730"/>
                  </a:cubicBezTo>
                  <a:cubicBezTo>
                    <a:pt x="21108" y="24104"/>
                    <a:pt x="21970" y="24431"/>
                    <a:pt x="22724" y="24708"/>
                  </a:cubicBezTo>
                  <a:cubicBezTo>
                    <a:pt x="24665" y="25419"/>
                    <a:pt x="25910" y="25797"/>
                    <a:pt x="25910" y="25797"/>
                  </a:cubicBezTo>
                  <a:cubicBezTo>
                    <a:pt x="25910" y="25797"/>
                    <a:pt x="26823" y="25518"/>
                    <a:pt x="28309" y="24991"/>
                  </a:cubicBezTo>
                  <a:cubicBezTo>
                    <a:pt x="31545" y="23841"/>
                    <a:pt x="37489" y="21507"/>
                    <a:pt x="42590" y="18282"/>
                  </a:cubicBezTo>
                  <a:cubicBezTo>
                    <a:pt x="44096" y="17332"/>
                    <a:pt x="45528" y="16302"/>
                    <a:pt x="46796" y="15203"/>
                  </a:cubicBezTo>
                  <a:cubicBezTo>
                    <a:pt x="49759" y="12635"/>
                    <a:pt x="51820" y="9686"/>
                    <a:pt x="51820" y="6451"/>
                  </a:cubicBezTo>
                  <a:lnTo>
                    <a:pt x="51820" y="2945"/>
                  </a:lnTo>
                  <a:cubicBezTo>
                    <a:pt x="48881" y="4175"/>
                    <a:pt x="45748" y="4641"/>
                    <a:pt x="42541" y="4641"/>
                  </a:cubicBezTo>
                  <a:cubicBezTo>
                    <a:pt x="32425" y="4641"/>
                    <a:pt x="21562" y="1"/>
                    <a:pt x="13665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1"/>
            <p:cNvSpPr/>
            <p:nvPr/>
          </p:nvSpPr>
          <p:spPr>
            <a:xfrm>
              <a:off x="1124875" y="290050"/>
              <a:ext cx="1208675" cy="494300"/>
            </a:xfrm>
            <a:custGeom>
              <a:rect b="b" l="l" r="r" t="t"/>
              <a:pathLst>
                <a:path extrusionOk="0" h="19772" w="48347">
                  <a:moveTo>
                    <a:pt x="48347" y="17375"/>
                  </a:moveTo>
                  <a:cubicBezTo>
                    <a:pt x="47938" y="17577"/>
                    <a:pt x="47498" y="17776"/>
                    <a:pt x="47032" y="17967"/>
                  </a:cubicBezTo>
                  <a:cubicBezTo>
                    <a:pt x="46688" y="18106"/>
                    <a:pt x="46330" y="18241"/>
                    <a:pt x="45956" y="18372"/>
                  </a:cubicBezTo>
                  <a:cubicBezTo>
                    <a:pt x="43551" y="19203"/>
                    <a:pt x="40500" y="19772"/>
                    <a:pt x="36812" y="19553"/>
                  </a:cubicBezTo>
                  <a:cubicBezTo>
                    <a:pt x="27032" y="18969"/>
                    <a:pt x="13103" y="6429"/>
                    <a:pt x="0" y="9122"/>
                  </a:cubicBezTo>
                  <a:cubicBezTo>
                    <a:pt x="3278" y="4511"/>
                    <a:pt x="9756" y="2"/>
                    <a:pt x="22552" y="2"/>
                  </a:cubicBezTo>
                  <a:cubicBezTo>
                    <a:pt x="44205" y="1"/>
                    <a:pt x="47764" y="12912"/>
                    <a:pt x="48347" y="17375"/>
                  </a:cubicBezTo>
                  <a:close/>
                </a:path>
              </a:pathLst>
            </a:custGeom>
            <a:gradFill>
              <a:gsLst>
                <a:gs pos="0">
                  <a:srgbClr val="8686FA"/>
                </a:gs>
                <a:gs pos="100000">
                  <a:srgbClr val="ECEC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1"/>
            <p:cNvSpPr/>
            <p:nvPr/>
          </p:nvSpPr>
          <p:spPr>
            <a:xfrm>
              <a:off x="1042325" y="1224500"/>
              <a:ext cx="1294075" cy="612025"/>
            </a:xfrm>
            <a:custGeom>
              <a:rect b="b" l="l" r="r" t="t"/>
              <a:pathLst>
                <a:path extrusionOk="0" h="24481" w="51763">
                  <a:moveTo>
                    <a:pt x="51763" y="4375"/>
                  </a:moveTo>
                  <a:lnTo>
                    <a:pt x="51763" y="5135"/>
                  </a:lnTo>
                  <a:cubicBezTo>
                    <a:pt x="51763" y="8370"/>
                    <a:pt x="49702" y="11319"/>
                    <a:pt x="46739" y="13887"/>
                  </a:cubicBezTo>
                  <a:cubicBezTo>
                    <a:pt x="45471" y="14986"/>
                    <a:pt x="44039" y="16016"/>
                    <a:pt x="42533" y="16966"/>
                  </a:cubicBezTo>
                  <a:cubicBezTo>
                    <a:pt x="37432" y="20191"/>
                    <a:pt x="31488" y="22525"/>
                    <a:pt x="28252" y="23675"/>
                  </a:cubicBezTo>
                  <a:cubicBezTo>
                    <a:pt x="26766" y="24202"/>
                    <a:pt x="25853" y="24481"/>
                    <a:pt x="25853" y="24481"/>
                  </a:cubicBezTo>
                  <a:cubicBezTo>
                    <a:pt x="25853" y="24481"/>
                    <a:pt x="24608" y="24103"/>
                    <a:pt x="22667" y="23392"/>
                  </a:cubicBezTo>
                  <a:lnTo>
                    <a:pt x="22667" y="23392"/>
                  </a:lnTo>
                  <a:cubicBezTo>
                    <a:pt x="21913" y="23115"/>
                    <a:pt x="21051" y="22788"/>
                    <a:pt x="20117" y="22414"/>
                  </a:cubicBezTo>
                  <a:lnTo>
                    <a:pt x="20117" y="22414"/>
                  </a:lnTo>
                  <a:cubicBezTo>
                    <a:pt x="19353" y="22108"/>
                    <a:pt x="18539" y="21768"/>
                    <a:pt x="17693" y="21399"/>
                  </a:cubicBezTo>
                  <a:cubicBezTo>
                    <a:pt x="14919" y="20188"/>
                    <a:pt x="11804" y="18651"/>
                    <a:pt x="8967" y="16837"/>
                  </a:cubicBezTo>
                  <a:cubicBezTo>
                    <a:pt x="7706" y="16030"/>
                    <a:pt x="6500" y="15168"/>
                    <a:pt x="5402" y="14257"/>
                  </a:cubicBezTo>
                  <a:lnTo>
                    <a:pt x="5402" y="14257"/>
                  </a:lnTo>
                  <a:cubicBezTo>
                    <a:pt x="4356" y="13387"/>
                    <a:pt x="3409" y="12471"/>
                    <a:pt x="2609" y="11515"/>
                  </a:cubicBezTo>
                  <a:cubicBezTo>
                    <a:pt x="2299" y="11143"/>
                    <a:pt x="2012" y="10770"/>
                    <a:pt x="1749" y="10388"/>
                  </a:cubicBezTo>
                  <a:lnTo>
                    <a:pt x="1749" y="10388"/>
                  </a:lnTo>
                  <a:cubicBezTo>
                    <a:pt x="809" y="9021"/>
                    <a:pt x="187" y="7580"/>
                    <a:pt x="1" y="6073"/>
                  </a:cubicBezTo>
                  <a:cubicBezTo>
                    <a:pt x="2481" y="4193"/>
                    <a:pt x="6357" y="2112"/>
                    <a:pt x="11902" y="1366"/>
                  </a:cubicBezTo>
                  <a:cubicBezTo>
                    <a:pt x="22081" y="1"/>
                    <a:pt x="38735" y="9419"/>
                    <a:pt x="51763" y="4375"/>
                  </a:cubicBezTo>
                  <a:close/>
                </a:path>
              </a:pathLst>
            </a:custGeom>
            <a:solidFill>
              <a:srgbClr val="939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1"/>
            <p:cNvSpPr/>
            <p:nvPr/>
          </p:nvSpPr>
          <p:spPr>
            <a:xfrm>
              <a:off x="2120450" y="735200"/>
              <a:ext cx="230025" cy="433600"/>
            </a:xfrm>
            <a:custGeom>
              <a:rect b="b" l="l" r="r" t="t"/>
              <a:pathLst>
                <a:path extrusionOk="0" h="17344" w="9201">
                  <a:moveTo>
                    <a:pt x="8589" y="148"/>
                  </a:moveTo>
                  <a:cubicBezTo>
                    <a:pt x="8644" y="727"/>
                    <a:pt x="8638" y="1063"/>
                    <a:pt x="8638" y="1063"/>
                  </a:cubicBezTo>
                  <a:lnTo>
                    <a:pt x="8638" y="16950"/>
                  </a:lnTo>
                  <a:cubicBezTo>
                    <a:pt x="7797" y="17281"/>
                    <a:pt x="6799" y="17343"/>
                    <a:pt x="6095" y="17016"/>
                  </a:cubicBezTo>
                  <a:cubicBezTo>
                    <a:pt x="4724" y="16382"/>
                    <a:pt x="5623" y="15289"/>
                    <a:pt x="5668" y="14741"/>
                  </a:cubicBezTo>
                  <a:cubicBezTo>
                    <a:pt x="5768" y="13524"/>
                    <a:pt x="4975" y="14744"/>
                    <a:pt x="3717" y="15865"/>
                  </a:cubicBezTo>
                  <a:cubicBezTo>
                    <a:pt x="2459" y="16988"/>
                    <a:pt x="864" y="15541"/>
                    <a:pt x="1143" y="13954"/>
                  </a:cubicBezTo>
                  <a:cubicBezTo>
                    <a:pt x="1406" y="12461"/>
                    <a:pt x="5309" y="11516"/>
                    <a:pt x="3376" y="11509"/>
                  </a:cubicBezTo>
                  <a:cubicBezTo>
                    <a:pt x="2108" y="11505"/>
                    <a:pt x="1" y="13190"/>
                    <a:pt x="900" y="9216"/>
                  </a:cubicBezTo>
                  <a:cubicBezTo>
                    <a:pt x="1994" y="4381"/>
                    <a:pt x="5594" y="8318"/>
                    <a:pt x="7303" y="7818"/>
                  </a:cubicBezTo>
                  <a:cubicBezTo>
                    <a:pt x="9200" y="7264"/>
                    <a:pt x="3092" y="6245"/>
                    <a:pt x="3061" y="5008"/>
                  </a:cubicBezTo>
                  <a:cubicBezTo>
                    <a:pt x="3007" y="2818"/>
                    <a:pt x="4052" y="1477"/>
                    <a:pt x="6134" y="563"/>
                  </a:cubicBezTo>
                  <a:cubicBezTo>
                    <a:pt x="6438" y="431"/>
                    <a:pt x="6760" y="308"/>
                    <a:pt x="7107" y="191"/>
                  </a:cubicBezTo>
                  <a:cubicBezTo>
                    <a:pt x="7142" y="179"/>
                    <a:pt x="7177" y="169"/>
                    <a:pt x="7210" y="158"/>
                  </a:cubicBezTo>
                  <a:cubicBezTo>
                    <a:pt x="7746" y="1"/>
                    <a:pt x="8197" y="19"/>
                    <a:pt x="8589" y="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1"/>
            <p:cNvSpPr/>
            <p:nvPr/>
          </p:nvSpPr>
          <p:spPr>
            <a:xfrm>
              <a:off x="2036925" y="1212150"/>
              <a:ext cx="299475" cy="359525"/>
            </a:xfrm>
            <a:custGeom>
              <a:rect b="b" l="l" r="r" t="t"/>
              <a:pathLst>
                <a:path extrusionOk="0" h="14381" w="11979">
                  <a:moveTo>
                    <a:pt x="11979" y="1"/>
                  </a:moveTo>
                  <a:cubicBezTo>
                    <a:pt x="11554" y="119"/>
                    <a:pt x="11126" y="313"/>
                    <a:pt x="10683" y="581"/>
                  </a:cubicBezTo>
                  <a:cubicBezTo>
                    <a:pt x="9736" y="1157"/>
                    <a:pt x="11369" y="5866"/>
                    <a:pt x="10700" y="5866"/>
                  </a:cubicBezTo>
                  <a:cubicBezTo>
                    <a:pt x="10621" y="5866"/>
                    <a:pt x="10511" y="5802"/>
                    <a:pt x="10362" y="5658"/>
                  </a:cubicBezTo>
                  <a:cubicBezTo>
                    <a:pt x="9235" y="4578"/>
                    <a:pt x="10339" y="542"/>
                    <a:pt x="7443" y="542"/>
                  </a:cubicBezTo>
                  <a:cubicBezTo>
                    <a:pt x="7034" y="542"/>
                    <a:pt x="6545" y="623"/>
                    <a:pt x="5958" y="804"/>
                  </a:cubicBezTo>
                  <a:cubicBezTo>
                    <a:pt x="2065" y="2005"/>
                    <a:pt x="4575" y="2990"/>
                    <a:pt x="5204" y="4093"/>
                  </a:cubicBezTo>
                  <a:cubicBezTo>
                    <a:pt x="5422" y="4476"/>
                    <a:pt x="5447" y="4621"/>
                    <a:pt x="5337" y="4621"/>
                  </a:cubicBezTo>
                  <a:cubicBezTo>
                    <a:pt x="5008" y="4621"/>
                    <a:pt x="3465" y="3314"/>
                    <a:pt x="2354" y="3314"/>
                  </a:cubicBezTo>
                  <a:cubicBezTo>
                    <a:pt x="2220" y="3314"/>
                    <a:pt x="2091" y="3333"/>
                    <a:pt x="1972" y="3376"/>
                  </a:cubicBezTo>
                  <a:cubicBezTo>
                    <a:pt x="459" y="3924"/>
                    <a:pt x="0" y="6027"/>
                    <a:pt x="1599" y="6560"/>
                  </a:cubicBezTo>
                  <a:cubicBezTo>
                    <a:pt x="3197" y="7092"/>
                    <a:pt x="4650" y="7173"/>
                    <a:pt x="3548" y="7693"/>
                  </a:cubicBezTo>
                  <a:cubicBezTo>
                    <a:pt x="3049" y="7926"/>
                    <a:pt x="1656" y="7690"/>
                    <a:pt x="1789" y="9196"/>
                  </a:cubicBezTo>
                  <a:cubicBezTo>
                    <a:pt x="1907" y="10530"/>
                    <a:pt x="3461" y="12045"/>
                    <a:pt x="4765" y="12045"/>
                  </a:cubicBezTo>
                  <a:cubicBezTo>
                    <a:pt x="5075" y="12045"/>
                    <a:pt x="5371" y="11959"/>
                    <a:pt x="5630" y="11765"/>
                  </a:cubicBezTo>
                  <a:cubicBezTo>
                    <a:pt x="6951" y="10777"/>
                    <a:pt x="7830" y="9929"/>
                    <a:pt x="8695" y="9929"/>
                  </a:cubicBezTo>
                  <a:cubicBezTo>
                    <a:pt x="8713" y="9929"/>
                    <a:pt x="8731" y="9929"/>
                    <a:pt x="8749" y="9930"/>
                  </a:cubicBezTo>
                  <a:cubicBezTo>
                    <a:pt x="10082" y="9985"/>
                    <a:pt x="7175" y="11330"/>
                    <a:pt x="6074" y="12607"/>
                  </a:cubicBezTo>
                  <a:cubicBezTo>
                    <a:pt x="5609" y="13146"/>
                    <a:pt x="6081" y="13797"/>
                    <a:pt x="6955" y="14381"/>
                  </a:cubicBezTo>
                  <a:cubicBezTo>
                    <a:pt x="9918" y="11813"/>
                    <a:pt x="11979" y="8864"/>
                    <a:pt x="11979" y="5629"/>
                  </a:cubicBezTo>
                  <a:lnTo>
                    <a:pt x="11979" y="1"/>
                  </a:ln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1"/>
            <p:cNvSpPr/>
            <p:nvPr/>
          </p:nvSpPr>
          <p:spPr>
            <a:xfrm>
              <a:off x="1030800" y="781725"/>
              <a:ext cx="282150" cy="392175"/>
            </a:xfrm>
            <a:custGeom>
              <a:rect b="b" l="l" r="r" t="t"/>
              <a:pathLst>
                <a:path extrusionOk="0" h="15687" w="11286">
                  <a:moveTo>
                    <a:pt x="408" y="0"/>
                  </a:moveTo>
                  <a:lnTo>
                    <a:pt x="408" y="15687"/>
                  </a:lnTo>
                  <a:cubicBezTo>
                    <a:pt x="758" y="15517"/>
                    <a:pt x="1106" y="15290"/>
                    <a:pt x="1454" y="15008"/>
                  </a:cubicBezTo>
                  <a:cubicBezTo>
                    <a:pt x="2322" y="14299"/>
                    <a:pt x="0" y="9771"/>
                    <a:pt x="733" y="9771"/>
                  </a:cubicBezTo>
                  <a:cubicBezTo>
                    <a:pt x="810" y="9771"/>
                    <a:pt x="922" y="9822"/>
                    <a:pt x="1074" y="9932"/>
                  </a:cubicBezTo>
                  <a:cubicBezTo>
                    <a:pt x="2280" y="10805"/>
                    <a:pt x="1845" y="14626"/>
                    <a:pt x="4295" y="14626"/>
                  </a:cubicBezTo>
                  <a:cubicBezTo>
                    <a:pt x="4775" y="14626"/>
                    <a:pt x="5366" y="14479"/>
                    <a:pt x="6101" y="14135"/>
                  </a:cubicBezTo>
                  <a:cubicBezTo>
                    <a:pt x="9794" y="12408"/>
                    <a:pt x="7171" y="11779"/>
                    <a:pt x="6398" y="10773"/>
                  </a:cubicBezTo>
                  <a:cubicBezTo>
                    <a:pt x="6112" y="10401"/>
                    <a:pt x="6079" y="10268"/>
                    <a:pt x="6213" y="10268"/>
                  </a:cubicBezTo>
                  <a:cubicBezTo>
                    <a:pt x="6562" y="10268"/>
                    <a:pt x="8030" y="11168"/>
                    <a:pt x="9100" y="11168"/>
                  </a:cubicBezTo>
                  <a:cubicBezTo>
                    <a:pt x="9320" y="11168"/>
                    <a:pt x="9523" y="11130"/>
                    <a:pt x="9696" y="11038"/>
                  </a:cubicBezTo>
                  <a:cubicBezTo>
                    <a:pt x="11121" y="10287"/>
                    <a:pt x="11286" y="8141"/>
                    <a:pt x="9631" y="7835"/>
                  </a:cubicBezTo>
                  <a:cubicBezTo>
                    <a:pt x="7973" y="7528"/>
                    <a:pt x="6524" y="7648"/>
                    <a:pt x="7546" y="6982"/>
                  </a:cubicBezTo>
                  <a:cubicBezTo>
                    <a:pt x="8007" y="6682"/>
                    <a:pt x="9421" y="6723"/>
                    <a:pt x="9082" y="5252"/>
                  </a:cubicBezTo>
                  <a:cubicBezTo>
                    <a:pt x="8800" y="4029"/>
                    <a:pt x="7247" y="2823"/>
                    <a:pt x="5990" y="2823"/>
                  </a:cubicBezTo>
                  <a:cubicBezTo>
                    <a:pt x="5586" y="2823"/>
                    <a:pt x="5213" y="2947"/>
                    <a:pt x="4922" y="3235"/>
                  </a:cubicBezTo>
                  <a:cubicBezTo>
                    <a:pt x="3727" y="4418"/>
                    <a:pt x="2966" y="5395"/>
                    <a:pt x="2086" y="5481"/>
                  </a:cubicBezTo>
                  <a:cubicBezTo>
                    <a:pt x="2040" y="5486"/>
                    <a:pt x="1998" y="5488"/>
                    <a:pt x="1962" y="5488"/>
                  </a:cubicBezTo>
                  <a:cubicBezTo>
                    <a:pt x="942" y="5488"/>
                    <a:pt x="3485" y="3827"/>
                    <a:pt x="4367" y="2461"/>
                  </a:cubicBezTo>
                  <a:cubicBezTo>
                    <a:pt x="5071" y="1369"/>
                    <a:pt x="2636" y="339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1"/>
            <p:cNvSpPr/>
            <p:nvPr/>
          </p:nvSpPr>
          <p:spPr>
            <a:xfrm>
              <a:off x="1726925" y="1458900"/>
              <a:ext cx="385300" cy="357475"/>
            </a:xfrm>
            <a:custGeom>
              <a:rect b="b" l="l" r="r" t="t"/>
              <a:pathLst>
                <a:path extrusionOk="0" h="14299" w="15412">
                  <a:moveTo>
                    <a:pt x="6360" y="0"/>
                  </a:moveTo>
                  <a:cubicBezTo>
                    <a:pt x="5439" y="0"/>
                    <a:pt x="4620" y="619"/>
                    <a:pt x="4797" y="1702"/>
                  </a:cubicBezTo>
                  <a:cubicBezTo>
                    <a:pt x="5015" y="3042"/>
                    <a:pt x="5449" y="4162"/>
                    <a:pt x="5101" y="4162"/>
                  </a:cubicBezTo>
                  <a:cubicBezTo>
                    <a:pt x="5017" y="4162"/>
                    <a:pt x="4887" y="4097"/>
                    <a:pt x="4698" y="3954"/>
                  </a:cubicBezTo>
                  <a:cubicBezTo>
                    <a:pt x="4359" y="3697"/>
                    <a:pt x="4019" y="2834"/>
                    <a:pt x="3294" y="2834"/>
                  </a:cubicBezTo>
                  <a:cubicBezTo>
                    <a:pt x="3082" y="2834"/>
                    <a:pt x="2837" y="2908"/>
                    <a:pt x="2549" y="3092"/>
                  </a:cubicBezTo>
                  <a:cubicBezTo>
                    <a:pt x="1155" y="3989"/>
                    <a:pt x="537" y="6961"/>
                    <a:pt x="2055" y="7688"/>
                  </a:cubicBezTo>
                  <a:cubicBezTo>
                    <a:pt x="3575" y="8416"/>
                    <a:pt x="4752" y="8804"/>
                    <a:pt x="5128" y="9600"/>
                  </a:cubicBezTo>
                  <a:cubicBezTo>
                    <a:pt x="5260" y="9879"/>
                    <a:pt x="5225" y="9989"/>
                    <a:pt x="5074" y="9989"/>
                  </a:cubicBezTo>
                  <a:cubicBezTo>
                    <a:pt x="4572" y="9989"/>
                    <a:pt x="2778" y="8767"/>
                    <a:pt x="1515" y="8473"/>
                  </a:cubicBezTo>
                  <a:cubicBezTo>
                    <a:pt x="1450" y="8458"/>
                    <a:pt x="1387" y="8450"/>
                    <a:pt x="1327" y="8450"/>
                  </a:cubicBezTo>
                  <a:cubicBezTo>
                    <a:pt x="1" y="8450"/>
                    <a:pt x="122" y="12113"/>
                    <a:pt x="869" y="14299"/>
                  </a:cubicBezTo>
                  <a:cubicBezTo>
                    <a:pt x="4105" y="13149"/>
                    <a:pt x="10049" y="10815"/>
                    <a:pt x="15150" y="7590"/>
                  </a:cubicBezTo>
                  <a:cubicBezTo>
                    <a:pt x="14905" y="7373"/>
                    <a:pt x="14626" y="7169"/>
                    <a:pt x="14310" y="6973"/>
                  </a:cubicBezTo>
                  <a:cubicBezTo>
                    <a:pt x="14240" y="6931"/>
                    <a:pt x="14158" y="6912"/>
                    <a:pt x="14064" y="6912"/>
                  </a:cubicBezTo>
                  <a:cubicBezTo>
                    <a:pt x="12975" y="6912"/>
                    <a:pt x="10395" y="9506"/>
                    <a:pt x="9756" y="9506"/>
                  </a:cubicBezTo>
                  <a:cubicBezTo>
                    <a:pt x="9611" y="9506"/>
                    <a:pt x="9566" y="9373"/>
                    <a:pt x="9661" y="9045"/>
                  </a:cubicBezTo>
                  <a:cubicBezTo>
                    <a:pt x="10158" y="7334"/>
                    <a:pt x="15412" y="6412"/>
                    <a:pt x="11920" y="2893"/>
                  </a:cubicBezTo>
                  <a:cubicBezTo>
                    <a:pt x="10974" y="1941"/>
                    <a:pt x="10371" y="1593"/>
                    <a:pt x="9964" y="1593"/>
                  </a:cubicBezTo>
                  <a:cubicBezTo>
                    <a:pt x="9134" y="1593"/>
                    <a:pt x="9114" y="3035"/>
                    <a:pt x="8655" y="3751"/>
                  </a:cubicBezTo>
                  <a:cubicBezTo>
                    <a:pt x="8475" y="4032"/>
                    <a:pt x="8365" y="4151"/>
                    <a:pt x="8300" y="4151"/>
                  </a:cubicBezTo>
                  <a:cubicBezTo>
                    <a:pt x="7988" y="4151"/>
                    <a:pt x="8717" y="1405"/>
                    <a:pt x="7792" y="558"/>
                  </a:cubicBezTo>
                  <a:cubicBezTo>
                    <a:pt x="7377" y="178"/>
                    <a:pt x="6854" y="0"/>
                    <a:pt x="6360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1"/>
            <p:cNvSpPr/>
            <p:nvPr/>
          </p:nvSpPr>
          <p:spPr>
            <a:xfrm>
              <a:off x="1266475" y="1509725"/>
              <a:ext cx="435425" cy="299600"/>
            </a:xfrm>
            <a:custGeom>
              <a:rect b="b" l="l" r="r" t="t"/>
              <a:pathLst>
                <a:path extrusionOk="0" h="11984" w="17417">
                  <a:moveTo>
                    <a:pt x="13739" y="7282"/>
                  </a:moveTo>
                  <a:cubicBezTo>
                    <a:pt x="14970" y="7588"/>
                    <a:pt x="17417" y="6450"/>
                    <a:pt x="15597" y="10099"/>
                  </a:cubicBezTo>
                  <a:cubicBezTo>
                    <a:pt x="14984" y="11329"/>
                    <a:pt x="14344" y="11858"/>
                    <a:pt x="13701" y="11983"/>
                  </a:cubicBezTo>
                  <a:lnTo>
                    <a:pt x="13701" y="11983"/>
                  </a:lnTo>
                  <a:cubicBezTo>
                    <a:pt x="12945" y="11706"/>
                    <a:pt x="12085" y="11379"/>
                    <a:pt x="11150" y="11005"/>
                  </a:cubicBezTo>
                  <a:lnTo>
                    <a:pt x="11150" y="11005"/>
                  </a:lnTo>
                  <a:cubicBezTo>
                    <a:pt x="10384" y="10462"/>
                    <a:pt x="9666" y="9907"/>
                    <a:pt x="9046" y="9935"/>
                  </a:cubicBezTo>
                  <a:cubicBezTo>
                    <a:pt x="8899" y="9942"/>
                    <a:pt x="8795" y="9961"/>
                    <a:pt x="8727" y="9993"/>
                  </a:cubicBezTo>
                  <a:cubicBezTo>
                    <a:pt x="5952" y="8782"/>
                    <a:pt x="2838" y="7244"/>
                    <a:pt x="1" y="5429"/>
                  </a:cubicBezTo>
                  <a:cubicBezTo>
                    <a:pt x="20" y="5166"/>
                    <a:pt x="63" y="4894"/>
                    <a:pt x="134" y="4615"/>
                  </a:cubicBezTo>
                  <a:cubicBezTo>
                    <a:pt x="571" y="2926"/>
                    <a:pt x="6777" y="0"/>
                    <a:pt x="6977" y="2036"/>
                  </a:cubicBezTo>
                  <a:cubicBezTo>
                    <a:pt x="7142" y="3713"/>
                    <a:pt x="6108" y="6746"/>
                    <a:pt x="7068" y="5821"/>
                  </a:cubicBezTo>
                  <a:cubicBezTo>
                    <a:pt x="7702" y="5208"/>
                    <a:pt x="7690" y="3969"/>
                    <a:pt x="7892" y="2298"/>
                  </a:cubicBezTo>
                  <a:cubicBezTo>
                    <a:pt x="8092" y="626"/>
                    <a:pt x="11107" y="258"/>
                    <a:pt x="12402" y="1292"/>
                  </a:cubicBezTo>
                  <a:cubicBezTo>
                    <a:pt x="13583" y="2234"/>
                    <a:pt x="12450" y="3083"/>
                    <a:pt x="12276" y="3602"/>
                  </a:cubicBezTo>
                  <a:cubicBezTo>
                    <a:pt x="11890" y="4760"/>
                    <a:pt x="12951" y="3765"/>
                    <a:pt x="14440" y="2973"/>
                  </a:cubicBezTo>
                  <a:cubicBezTo>
                    <a:pt x="15929" y="2181"/>
                    <a:pt x="17134" y="3967"/>
                    <a:pt x="16486" y="5442"/>
                  </a:cubicBezTo>
                  <a:cubicBezTo>
                    <a:pt x="15878" y="6828"/>
                    <a:pt x="11864" y="6816"/>
                    <a:pt x="13739" y="7282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1"/>
            <p:cNvSpPr/>
            <p:nvPr/>
          </p:nvSpPr>
          <p:spPr>
            <a:xfrm>
              <a:off x="1040900" y="1144450"/>
              <a:ext cx="27525" cy="45850"/>
            </a:xfrm>
            <a:custGeom>
              <a:rect b="b" l="l" r="r" t="t"/>
              <a:pathLst>
                <a:path extrusionOk="0" h="1834" w="1101">
                  <a:moveTo>
                    <a:pt x="1" y="1"/>
                  </a:moveTo>
                  <a:lnTo>
                    <a:pt x="1" y="1833"/>
                  </a:lnTo>
                  <a:cubicBezTo>
                    <a:pt x="701" y="1108"/>
                    <a:pt x="1100" y="412"/>
                    <a:pt x="1" y="1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1"/>
            <p:cNvSpPr/>
            <p:nvPr/>
          </p:nvSpPr>
          <p:spPr>
            <a:xfrm>
              <a:off x="1040875" y="1179725"/>
              <a:ext cx="317125" cy="401175"/>
            </a:xfrm>
            <a:custGeom>
              <a:rect b="b" l="l" r="r" t="t"/>
              <a:pathLst>
                <a:path extrusionOk="0" h="16047" w="12685">
                  <a:moveTo>
                    <a:pt x="2438" y="0"/>
                  </a:moveTo>
                  <a:cubicBezTo>
                    <a:pt x="2284" y="0"/>
                    <a:pt x="2146" y="19"/>
                    <a:pt x="2030" y="58"/>
                  </a:cubicBezTo>
                  <a:cubicBezTo>
                    <a:pt x="1147" y="354"/>
                    <a:pt x="497" y="871"/>
                    <a:pt x="0" y="1381"/>
                  </a:cubicBezTo>
                  <a:lnTo>
                    <a:pt x="0" y="6925"/>
                  </a:lnTo>
                  <a:cubicBezTo>
                    <a:pt x="0" y="7239"/>
                    <a:pt x="20" y="7551"/>
                    <a:pt x="59" y="7860"/>
                  </a:cubicBezTo>
                  <a:cubicBezTo>
                    <a:pt x="244" y="9369"/>
                    <a:pt x="867" y="10809"/>
                    <a:pt x="1807" y="12174"/>
                  </a:cubicBezTo>
                  <a:cubicBezTo>
                    <a:pt x="1826" y="11095"/>
                    <a:pt x="1841" y="10159"/>
                    <a:pt x="2112" y="10159"/>
                  </a:cubicBezTo>
                  <a:cubicBezTo>
                    <a:pt x="2193" y="10159"/>
                    <a:pt x="2296" y="10242"/>
                    <a:pt x="2429" y="10428"/>
                  </a:cubicBezTo>
                  <a:cubicBezTo>
                    <a:pt x="2859" y="11030"/>
                    <a:pt x="2677" y="12193"/>
                    <a:pt x="2667" y="13305"/>
                  </a:cubicBezTo>
                  <a:cubicBezTo>
                    <a:pt x="3467" y="14261"/>
                    <a:pt x="4414" y="15177"/>
                    <a:pt x="5460" y="16046"/>
                  </a:cubicBezTo>
                  <a:cubicBezTo>
                    <a:pt x="5590" y="16039"/>
                    <a:pt x="5723" y="16027"/>
                    <a:pt x="5864" y="16012"/>
                  </a:cubicBezTo>
                  <a:cubicBezTo>
                    <a:pt x="9914" y="15545"/>
                    <a:pt x="7627" y="14115"/>
                    <a:pt x="7212" y="12916"/>
                  </a:cubicBezTo>
                  <a:cubicBezTo>
                    <a:pt x="7077" y="12524"/>
                    <a:pt x="7071" y="12372"/>
                    <a:pt x="7160" y="12372"/>
                  </a:cubicBezTo>
                  <a:cubicBezTo>
                    <a:pt x="7470" y="12372"/>
                    <a:pt x="8940" y="14229"/>
                    <a:pt x="10095" y="14229"/>
                  </a:cubicBezTo>
                  <a:cubicBezTo>
                    <a:pt x="10149" y="14229"/>
                    <a:pt x="10203" y="14225"/>
                    <a:pt x="10256" y="14216"/>
                  </a:cubicBezTo>
                  <a:cubicBezTo>
                    <a:pt x="11847" y="13956"/>
                    <a:pt x="12685" y="11973"/>
                    <a:pt x="11208" y="11156"/>
                  </a:cubicBezTo>
                  <a:cubicBezTo>
                    <a:pt x="9734" y="10337"/>
                    <a:pt x="8320" y="9992"/>
                    <a:pt x="9502" y="9683"/>
                  </a:cubicBezTo>
                  <a:cubicBezTo>
                    <a:pt x="9595" y="9659"/>
                    <a:pt x="9713" y="9654"/>
                    <a:pt x="9844" y="9654"/>
                  </a:cubicBezTo>
                  <a:cubicBezTo>
                    <a:pt x="9940" y="9654"/>
                    <a:pt x="10044" y="9656"/>
                    <a:pt x="10150" y="9656"/>
                  </a:cubicBezTo>
                  <a:cubicBezTo>
                    <a:pt x="10730" y="9656"/>
                    <a:pt x="11406" y="9575"/>
                    <a:pt x="11507" y="8528"/>
                  </a:cubicBezTo>
                  <a:cubicBezTo>
                    <a:pt x="11646" y="7096"/>
                    <a:pt x="10191" y="5154"/>
                    <a:pt x="8817" y="5154"/>
                  </a:cubicBezTo>
                  <a:cubicBezTo>
                    <a:pt x="8609" y="5154"/>
                    <a:pt x="8402" y="5199"/>
                    <a:pt x="8203" y="5296"/>
                  </a:cubicBezTo>
                  <a:cubicBezTo>
                    <a:pt x="6872" y="5952"/>
                    <a:pt x="5912" y="6561"/>
                    <a:pt x="5114" y="6561"/>
                  </a:cubicBezTo>
                  <a:cubicBezTo>
                    <a:pt x="5007" y="6561"/>
                    <a:pt x="4903" y="6550"/>
                    <a:pt x="4801" y="6527"/>
                  </a:cubicBezTo>
                  <a:cubicBezTo>
                    <a:pt x="3499" y="6225"/>
                    <a:pt x="6604" y="5438"/>
                    <a:pt x="7922" y="4386"/>
                  </a:cubicBezTo>
                  <a:cubicBezTo>
                    <a:pt x="9408" y="3200"/>
                    <a:pt x="4471" y="0"/>
                    <a:pt x="2438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1"/>
            <p:cNvSpPr/>
            <p:nvPr/>
          </p:nvSpPr>
          <p:spPr>
            <a:xfrm>
              <a:off x="1262225" y="976350"/>
              <a:ext cx="847325" cy="507375"/>
            </a:xfrm>
            <a:custGeom>
              <a:rect b="b" l="l" r="r" t="t"/>
              <a:pathLst>
                <a:path extrusionOk="0" h="20295" w="33893">
                  <a:moveTo>
                    <a:pt x="33158" y="0"/>
                  </a:moveTo>
                  <a:cubicBezTo>
                    <a:pt x="30972" y="0"/>
                    <a:pt x="1" y="6654"/>
                    <a:pt x="1" y="6654"/>
                  </a:cubicBezTo>
                  <a:cubicBezTo>
                    <a:pt x="630" y="13818"/>
                    <a:pt x="8778" y="20294"/>
                    <a:pt x="17812" y="20294"/>
                  </a:cubicBezTo>
                  <a:cubicBezTo>
                    <a:pt x="19501" y="20294"/>
                    <a:pt x="21221" y="20068"/>
                    <a:pt x="22928" y="19577"/>
                  </a:cubicBezTo>
                  <a:cubicBezTo>
                    <a:pt x="33770" y="16464"/>
                    <a:pt x="33893" y="389"/>
                    <a:pt x="33271" y="15"/>
                  </a:cubicBezTo>
                  <a:cubicBezTo>
                    <a:pt x="33254" y="5"/>
                    <a:pt x="33217" y="0"/>
                    <a:pt x="33158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1"/>
            <p:cNvSpPr/>
            <p:nvPr/>
          </p:nvSpPr>
          <p:spPr>
            <a:xfrm>
              <a:off x="1301225" y="981900"/>
              <a:ext cx="764375" cy="438000"/>
            </a:xfrm>
            <a:custGeom>
              <a:rect b="b" l="l" r="r" t="t"/>
              <a:pathLst>
                <a:path extrusionOk="0" h="17520" w="30575">
                  <a:moveTo>
                    <a:pt x="29920" y="0"/>
                  </a:moveTo>
                  <a:cubicBezTo>
                    <a:pt x="27342" y="0"/>
                    <a:pt x="1" y="6042"/>
                    <a:pt x="1" y="6042"/>
                  </a:cubicBezTo>
                  <a:cubicBezTo>
                    <a:pt x="568" y="12145"/>
                    <a:pt x="7875" y="17520"/>
                    <a:pt x="16001" y="17520"/>
                  </a:cubicBezTo>
                  <a:cubicBezTo>
                    <a:pt x="17561" y="17520"/>
                    <a:pt x="19152" y="17321"/>
                    <a:pt x="20731" y="16892"/>
                  </a:cubicBezTo>
                  <a:cubicBezTo>
                    <a:pt x="30535" y="14227"/>
                    <a:pt x="30575" y="3"/>
                    <a:pt x="29928" y="0"/>
                  </a:cubicBezTo>
                  <a:cubicBezTo>
                    <a:pt x="29925" y="0"/>
                    <a:pt x="29923" y="0"/>
                    <a:pt x="29920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1"/>
            <p:cNvSpPr/>
            <p:nvPr/>
          </p:nvSpPr>
          <p:spPr>
            <a:xfrm>
              <a:off x="1334500" y="981625"/>
              <a:ext cx="708075" cy="445550"/>
            </a:xfrm>
            <a:custGeom>
              <a:rect b="b" l="l" r="r" t="t"/>
              <a:pathLst>
                <a:path extrusionOk="0" h="17822" w="28323">
                  <a:moveTo>
                    <a:pt x="0" y="5772"/>
                  </a:moveTo>
                  <a:cubicBezTo>
                    <a:pt x="0" y="5772"/>
                    <a:pt x="11278" y="2625"/>
                    <a:pt x="27763" y="86"/>
                  </a:cubicBezTo>
                  <a:cubicBezTo>
                    <a:pt x="28323" y="0"/>
                    <a:pt x="27778" y="13457"/>
                    <a:pt x="19040" y="15639"/>
                  </a:cubicBezTo>
                  <a:cubicBezTo>
                    <a:pt x="10302" y="17822"/>
                    <a:pt x="604" y="11730"/>
                    <a:pt x="0" y="577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1"/>
            <p:cNvSpPr/>
            <p:nvPr/>
          </p:nvSpPr>
          <p:spPr>
            <a:xfrm>
              <a:off x="1724150" y="1151200"/>
              <a:ext cx="37150" cy="40375"/>
            </a:xfrm>
            <a:custGeom>
              <a:rect b="b" l="l" r="r" t="t"/>
              <a:pathLst>
                <a:path extrusionOk="0" h="1615" w="1486">
                  <a:moveTo>
                    <a:pt x="153" y="0"/>
                  </a:moveTo>
                  <a:cubicBezTo>
                    <a:pt x="89" y="0"/>
                    <a:pt x="36" y="28"/>
                    <a:pt x="1" y="91"/>
                  </a:cubicBezTo>
                  <a:cubicBezTo>
                    <a:pt x="1" y="91"/>
                    <a:pt x="238" y="1614"/>
                    <a:pt x="759" y="1614"/>
                  </a:cubicBezTo>
                  <a:cubicBezTo>
                    <a:pt x="812" y="1614"/>
                    <a:pt x="869" y="1598"/>
                    <a:pt x="929" y="1562"/>
                  </a:cubicBezTo>
                  <a:cubicBezTo>
                    <a:pt x="1485" y="1229"/>
                    <a:pt x="579" y="0"/>
                    <a:pt x="153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1"/>
            <p:cNvSpPr/>
            <p:nvPr/>
          </p:nvSpPr>
          <p:spPr>
            <a:xfrm>
              <a:off x="1461525" y="1168975"/>
              <a:ext cx="36025" cy="44150"/>
            </a:xfrm>
            <a:custGeom>
              <a:rect b="b" l="l" r="r" t="t"/>
              <a:pathLst>
                <a:path extrusionOk="0" h="1766" w="1441">
                  <a:moveTo>
                    <a:pt x="771" y="1"/>
                  </a:moveTo>
                  <a:cubicBezTo>
                    <a:pt x="741" y="1"/>
                    <a:pt x="711" y="9"/>
                    <a:pt x="680" y="27"/>
                  </a:cubicBezTo>
                  <a:cubicBezTo>
                    <a:pt x="680" y="27"/>
                    <a:pt x="0" y="1766"/>
                    <a:pt x="736" y="1766"/>
                  </a:cubicBezTo>
                  <a:cubicBezTo>
                    <a:pt x="738" y="1766"/>
                    <a:pt x="740" y="1765"/>
                    <a:pt x="742" y="1765"/>
                  </a:cubicBezTo>
                  <a:cubicBezTo>
                    <a:pt x="1440" y="1755"/>
                    <a:pt x="1197" y="1"/>
                    <a:pt x="771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1"/>
            <p:cNvSpPr/>
            <p:nvPr/>
          </p:nvSpPr>
          <p:spPr>
            <a:xfrm>
              <a:off x="1611800" y="1115125"/>
              <a:ext cx="33850" cy="43525"/>
            </a:xfrm>
            <a:custGeom>
              <a:rect b="b" l="l" r="r" t="t"/>
              <a:pathLst>
                <a:path extrusionOk="0" h="1741" w="1354">
                  <a:moveTo>
                    <a:pt x="348" y="0"/>
                  </a:moveTo>
                  <a:cubicBezTo>
                    <a:pt x="306" y="0"/>
                    <a:pt x="266" y="16"/>
                    <a:pt x="229" y="52"/>
                  </a:cubicBezTo>
                  <a:cubicBezTo>
                    <a:pt x="229" y="52"/>
                    <a:pt x="0" y="1740"/>
                    <a:pt x="604" y="1740"/>
                  </a:cubicBezTo>
                  <a:cubicBezTo>
                    <a:pt x="633" y="1740"/>
                    <a:pt x="665" y="1736"/>
                    <a:pt x="699" y="1727"/>
                  </a:cubicBezTo>
                  <a:cubicBezTo>
                    <a:pt x="1354" y="1558"/>
                    <a:pt x="763" y="0"/>
                    <a:pt x="348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1"/>
            <p:cNvSpPr/>
            <p:nvPr/>
          </p:nvSpPr>
          <p:spPr>
            <a:xfrm>
              <a:off x="1555675" y="1229925"/>
              <a:ext cx="36075" cy="43850"/>
            </a:xfrm>
            <a:custGeom>
              <a:rect b="b" l="l" r="r" t="t"/>
              <a:pathLst>
                <a:path extrusionOk="0" h="1754" w="1443">
                  <a:moveTo>
                    <a:pt x="953" y="1"/>
                  </a:moveTo>
                  <a:cubicBezTo>
                    <a:pt x="929" y="1"/>
                    <a:pt x="904" y="6"/>
                    <a:pt x="878" y="18"/>
                  </a:cubicBezTo>
                  <a:cubicBezTo>
                    <a:pt x="878" y="18"/>
                    <a:pt x="1" y="1677"/>
                    <a:pt x="741" y="1752"/>
                  </a:cubicBezTo>
                  <a:cubicBezTo>
                    <a:pt x="755" y="1753"/>
                    <a:pt x="768" y="1754"/>
                    <a:pt x="781" y="1754"/>
                  </a:cubicBezTo>
                  <a:cubicBezTo>
                    <a:pt x="1442" y="1754"/>
                    <a:pt x="1382" y="1"/>
                    <a:pt x="95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1"/>
            <p:cNvSpPr/>
            <p:nvPr/>
          </p:nvSpPr>
          <p:spPr>
            <a:xfrm>
              <a:off x="1667375" y="1252525"/>
              <a:ext cx="33875" cy="43500"/>
            </a:xfrm>
            <a:custGeom>
              <a:rect b="b" l="l" r="r" t="t"/>
              <a:pathLst>
                <a:path extrusionOk="0" h="1740" w="1355">
                  <a:moveTo>
                    <a:pt x="349" y="1"/>
                  </a:moveTo>
                  <a:cubicBezTo>
                    <a:pt x="307" y="1"/>
                    <a:pt x="267" y="17"/>
                    <a:pt x="230" y="52"/>
                  </a:cubicBezTo>
                  <a:cubicBezTo>
                    <a:pt x="230" y="52"/>
                    <a:pt x="0" y="1739"/>
                    <a:pt x="603" y="1739"/>
                  </a:cubicBezTo>
                  <a:cubicBezTo>
                    <a:pt x="633" y="1739"/>
                    <a:pt x="665" y="1735"/>
                    <a:pt x="699" y="1726"/>
                  </a:cubicBezTo>
                  <a:cubicBezTo>
                    <a:pt x="1355" y="1559"/>
                    <a:pt x="762" y="1"/>
                    <a:pt x="349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1"/>
            <p:cNvSpPr/>
            <p:nvPr/>
          </p:nvSpPr>
          <p:spPr>
            <a:xfrm>
              <a:off x="1770600" y="1263025"/>
              <a:ext cx="34925" cy="41550"/>
            </a:xfrm>
            <a:custGeom>
              <a:rect b="b" l="l" r="r" t="t"/>
              <a:pathLst>
                <a:path extrusionOk="0" h="1662" w="1397">
                  <a:moveTo>
                    <a:pt x="144" y="1"/>
                  </a:moveTo>
                  <a:cubicBezTo>
                    <a:pt x="87" y="1"/>
                    <a:pt x="38" y="25"/>
                    <a:pt x="1" y="80"/>
                  </a:cubicBezTo>
                  <a:cubicBezTo>
                    <a:pt x="1" y="80"/>
                    <a:pt x="118" y="1661"/>
                    <a:pt x="656" y="1661"/>
                  </a:cubicBezTo>
                  <a:cubicBezTo>
                    <a:pt x="703" y="1661"/>
                    <a:pt x="754" y="1649"/>
                    <a:pt x="808" y="1622"/>
                  </a:cubicBezTo>
                  <a:cubicBezTo>
                    <a:pt x="1396" y="1329"/>
                    <a:pt x="564" y="1"/>
                    <a:pt x="14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1"/>
            <p:cNvSpPr/>
            <p:nvPr/>
          </p:nvSpPr>
          <p:spPr>
            <a:xfrm>
              <a:off x="1783000" y="1074475"/>
              <a:ext cx="37175" cy="40375"/>
            </a:xfrm>
            <a:custGeom>
              <a:rect b="b" l="l" r="r" t="t"/>
              <a:pathLst>
                <a:path extrusionOk="0" h="1615" w="1487">
                  <a:moveTo>
                    <a:pt x="154" y="1"/>
                  </a:moveTo>
                  <a:cubicBezTo>
                    <a:pt x="90" y="1"/>
                    <a:pt x="36" y="28"/>
                    <a:pt x="0" y="91"/>
                  </a:cubicBezTo>
                  <a:cubicBezTo>
                    <a:pt x="0" y="91"/>
                    <a:pt x="238" y="1614"/>
                    <a:pt x="759" y="1614"/>
                  </a:cubicBezTo>
                  <a:cubicBezTo>
                    <a:pt x="813" y="1614"/>
                    <a:pt x="870" y="1598"/>
                    <a:pt x="930" y="1562"/>
                  </a:cubicBezTo>
                  <a:cubicBezTo>
                    <a:pt x="1486" y="1228"/>
                    <a:pt x="581" y="1"/>
                    <a:pt x="15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1"/>
            <p:cNvSpPr/>
            <p:nvPr/>
          </p:nvSpPr>
          <p:spPr>
            <a:xfrm>
              <a:off x="1862050" y="1182475"/>
              <a:ext cx="37100" cy="40375"/>
            </a:xfrm>
            <a:custGeom>
              <a:rect b="b" l="l" r="r" t="t"/>
              <a:pathLst>
                <a:path extrusionOk="0" h="1615" w="1484">
                  <a:moveTo>
                    <a:pt x="153" y="1"/>
                  </a:moveTo>
                  <a:cubicBezTo>
                    <a:pt x="89" y="1"/>
                    <a:pt x="36" y="28"/>
                    <a:pt x="0" y="91"/>
                  </a:cubicBezTo>
                  <a:cubicBezTo>
                    <a:pt x="0" y="91"/>
                    <a:pt x="237" y="1614"/>
                    <a:pt x="758" y="1614"/>
                  </a:cubicBezTo>
                  <a:cubicBezTo>
                    <a:pt x="812" y="1614"/>
                    <a:pt x="869" y="1598"/>
                    <a:pt x="928" y="1562"/>
                  </a:cubicBezTo>
                  <a:cubicBezTo>
                    <a:pt x="1484" y="1228"/>
                    <a:pt x="578" y="1"/>
                    <a:pt x="15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1"/>
            <p:cNvSpPr/>
            <p:nvPr/>
          </p:nvSpPr>
          <p:spPr>
            <a:xfrm>
              <a:off x="1900875" y="1087350"/>
              <a:ext cx="43800" cy="33725"/>
            </a:xfrm>
            <a:custGeom>
              <a:rect b="b" l="l" r="r" t="t"/>
              <a:pathLst>
                <a:path extrusionOk="0" h="1349" w="1752">
                  <a:moveTo>
                    <a:pt x="220" y="1"/>
                  </a:moveTo>
                  <a:cubicBezTo>
                    <a:pt x="103" y="1"/>
                    <a:pt x="20" y="47"/>
                    <a:pt x="0" y="154"/>
                  </a:cubicBezTo>
                  <a:cubicBezTo>
                    <a:pt x="0" y="154"/>
                    <a:pt x="650" y="1348"/>
                    <a:pt x="1135" y="1348"/>
                  </a:cubicBezTo>
                  <a:cubicBezTo>
                    <a:pt x="1220" y="1348"/>
                    <a:pt x="1300" y="1311"/>
                    <a:pt x="1370" y="1225"/>
                  </a:cubicBezTo>
                  <a:cubicBezTo>
                    <a:pt x="1751" y="763"/>
                    <a:pt x="699" y="1"/>
                    <a:pt x="22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1"/>
            <p:cNvSpPr/>
            <p:nvPr/>
          </p:nvSpPr>
          <p:spPr>
            <a:xfrm>
              <a:off x="1249050" y="829700"/>
              <a:ext cx="254500" cy="166925"/>
            </a:xfrm>
            <a:custGeom>
              <a:rect b="b" l="l" r="r" t="t"/>
              <a:pathLst>
                <a:path extrusionOk="0" h="6677" w="10180">
                  <a:moveTo>
                    <a:pt x="10180" y="6677"/>
                  </a:moveTo>
                  <a:cubicBezTo>
                    <a:pt x="10180" y="6677"/>
                    <a:pt x="7161" y="1"/>
                    <a:pt x="3581" y="752"/>
                  </a:cubicBezTo>
                  <a:cubicBezTo>
                    <a:pt x="0" y="1504"/>
                    <a:pt x="7049" y="4805"/>
                    <a:pt x="10180" y="667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1"/>
            <p:cNvSpPr/>
            <p:nvPr/>
          </p:nvSpPr>
          <p:spPr>
            <a:xfrm>
              <a:off x="1408950" y="758925"/>
              <a:ext cx="175350" cy="223000"/>
            </a:xfrm>
            <a:custGeom>
              <a:rect b="b" l="l" r="r" t="t"/>
              <a:pathLst>
                <a:path extrusionOk="0" h="8920" w="7014">
                  <a:moveTo>
                    <a:pt x="5449" y="8919"/>
                  </a:moveTo>
                  <a:cubicBezTo>
                    <a:pt x="5449" y="8919"/>
                    <a:pt x="1" y="2185"/>
                    <a:pt x="3507" y="1093"/>
                  </a:cubicBezTo>
                  <a:cubicBezTo>
                    <a:pt x="7014" y="1"/>
                    <a:pt x="4649" y="8035"/>
                    <a:pt x="5449" y="89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1"/>
            <p:cNvSpPr/>
            <p:nvPr/>
          </p:nvSpPr>
          <p:spPr>
            <a:xfrm>
              <a:off x="1285100" y="945400"/>
              <a:ext cx="202450" cy="176450"/>
            </a:xfrm>
            <a:custGeom>
              <a:rect b="b" l="l" r="r" t="t"/>
              <a:pathLst>
                <a:path extrusionOk="0" h="7058" w="8098">
                  <a:moveTo>
                    <a:pt x="8097" y="2994"/>
                  </a:moveTo>
                  <a:cubicBezTo>
                    <a:pt x="8097" y="2994"/>
                    <a:pt x="1790" y="0"/>
                    <a:pt x="895" y="3528"/>
                  </a:cubicBezTo>
                  <a:cubicBezTo>
                    <a:pt x="0" y="7058"/>
                    <a:pt x="7027" y="2146"/>
                    <a:pt x="8097" y="29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9" name="Google Shape;1099;p81"/>
          <p:cNvGrpSpPr/>
          <p:nvPr/>
        </p:nvGrpSpPr>
        <p:grpSpPr>
          <a:xfrm rot="-360041">
            <a:off x="7491250" y="3059293"/>
            <a:ext cx="1171604" cy="1499652"/>
            <a:chOff x="4329950" y="3375025"/>
            <a:chExt cx="1204325" cy="1548425"/>
          </a:xfrm>
        </p:grpSpPr>
        <p:sp>
          <p:nvSpPr>
            <p:cNvPr id="1100" name="Google Shape;1100;p81"/>
            <p:cNvSpPr/>
            <p:nvPr/>
          </p:nvSpPr>
          <p:spPr>
            <a:xfrm>
              <a:off x="4330125" y="3375025"/>
              <a:ext cx="1204150" cy="1548275"/>
            </a:xfrm>
            <a:custGeom>
              <a:rect b="b" l="l" r="r" t="t"/>
              <a:pathLst>
                <a:path extrusionOk="0" h="61931" w="48166">
                  <a:moveTo>
                    <a:pt x="24082" y="0"/>
                  </a:moveTo>
                  <a:cubicBezTo>
                    <a:pt x="5046" y="0"/>
                    <a:pt x="1070" y="10747"/>
                    <a:pt x="240" y="15410"/>
                  </a:cubicBezTo>
                  <a:cubicBezTo>
                    <a:pt x="11" y="16700"/>
                    <a:pt x="22" y="17522"/>
                    <a:pt x="22" y="17522"/>
                  </a:cubicBezTo>
                  <a:lnTo>
                    <a:pt x="22" y="22452"/>
                  </a:lnTo>
                  <a:lnTo>
                    <a:pt x="22" y="25160"/>
                  </a:lnTo>
                  <a:lnTo>
                    <a:pt x="22" y="33597"/>
                  </a:lnTo>
                  <a:lnTo>
                    <a:pt x="22" y="33909"/>
                  </a:lnTo>
                  <a:lnTo>
                    <a:pt x="22" y="34261"/>
                  </a:lnTo>
                  <a:lnTo>
                    <a:pt x="22" y="39331"/>
                  </a:lnTo>
                  <a:lnTo>
                    <a:pt x="22" y="43481"/>
                  </a:lnTo>
                  <a:lnTo>
                    <a:pt x="22" y="44305"/>
                  </a:lnTo>
                  <a:lnTo>
                    <a:pt x="22" y="44410"/>
                  </a:lnTo>
                  <a:cubicBezTo>
                    <a:pt x="22" y="44410"/>
                    <a:pt x="1" y="45953"/>
                    <a:pt x="605" y="48123"/>
                  </a:cubicBezTo>
                  <a:cubicBezTo>
                    <a:pt x="701" y="48467"/>
                    <a:pt x="814" y="48829"/>
                    <a:pt x="945" y="49202"/>
                  </a:cubicBezTo>
                  <a:cubicBezTo>
                    <a:pt x="1057" y="49526"/>
                    <a:pt x="1187" y="49860"/>
                    <a:pt x="1329" y="50201"/>
                  </a:cubicBezTo>
                  <a:cubicBezTo>
                    <a:pt x="1343" y="50236"/>
                    <a:pt x="1358" y="50270"/>
                    <a:pt x="1375" y="50308"/>
                  </a:cubicBezTo>
                  <a:cubicBezTo>
                    <a:pt x="1600" y="50838"/>
                    <a:pt x="1866" y="51384"/>
                    <a:pt x="2176" y="51938"/>
                  </a:cubicBezTo>
                  <a:cubicBezTo>
                    <a:pt x="2226" y="52028"/>
                    <a:pt x="2279" y="52120"/>
                    <a:pt x="2332" y="52212"/>
                  </a:cubicBezTo>
                  <a:cubicBezTo>
                    <a:pt x="2968" y="53300"/>
                    <a:pt x="3778" y="54407"/>
                    <a:pt x="4814" y="55466"/>
                  </a:cubicBezTo>
                  <a:cubicBezTo>
                    <a:pt x="5046" y="55704"/>
                    <a:pt x="5292" y="55940"/>
                    <a:pt x="5547" y="56174"/>
                  </a:cubicBezTo>
                  <a:cubicBezTo>
                    <a:pt x="6556" y="57093"/>
                    <a:pt x="7752" y="57960"/>
                    <a:pt x="9164" y="58729"/>
                  </a:cubicBezTo>
                  <a:cubicBezTo>
                    <a:pt x="9415" y="58864"/>
                    <a:pt x="9672" y="58999"/>
                    <a:pt x="9937" y="59129"/>
                  </a:cubicBezTo>
                  <a:cubicBezTo>
                    <a:pt x="10133" y="59226"/>
                    <a:pt x="10335" y="59321"/>
                    <a:pt x="10541" y="59414"/>
                  </a:cubicBezTo>
                  <a:cubicBezTo>
                    <a:pt x="10756" y="59512"/>
                    <a:pt x="10975" y="59609"/>
                    <a:pt x="11202" y="59702"/>
                  </a:cubicBezTo>
                  <a:cubicBezTo>
                    <a:pt x="11205" y="59704"/>
                    <a:pt x="11207" y="59704"/>
                    <a:pt x="11210" y="59705"/>
                  </a:cubicBezTo>
                  <a:cubicBezTo>
                    <a:pt x="11320" y="59751"/>
                    <a:pt x="11431" y="59796"/>
                    <a:pt x="11543" y="59841"/>
                  </a:cubicBezTo>
                  <a:cubicBezTo>
                    <a:pt x="13156" y="60483"/>
                    <a:pt x="14996" y="61008"/>
                    <a:pt x="17092" y="61372"/>
                  </a:cubicBezTo>
                  <a:cubicBezTo>
                    <a:pt x="17103" y="61374"/>
                    <a:pt x="17115" y="61375"/>
                    <a:pt x="17126" y="61377"/>
                  </a:cubicBezTo>
                  <a:cubicBezTo>
                    <a:pt x="19053" y="61709"/>
                    <a:pt x="21195" y="61904"/>
                    <a:pt x="23577" y="61929"/>
                  </a:cubicBezTo>
                  <a:lnTo>
                    <a:pt x="23577" y="61931"/>
                  </a:lnTo>
                  <a:lnTo>
                    <a:pt x="24089" y="61931"/>
                  </a:lnTo>
                  <a:cubicBezTo>
                    <a:pt x="24241" y="61931"/>
                    <a:pt x="24390" y="61931"/>
                    <a:pt x="24540" y="61929"/>
                  </a:cubicBezTo>
                  <a:cubicBezTo>
                    <a:pt x="26448" y="61911"/>
                    <a:pt x="28202" y="61784"/>
                    <a:pt x="29812" y="61567"/>
                  </a:cubicBezTo>
                  <a:cubicBezTo>
                    <a:pt x="30068" y="61532"/>
                    <a:pt x="30320" y="61495"/>
                    <a:pt x="30569" y="61456"/>
                  </a:cubicBezTo>
                  <a:cubicBezTo>
                    <a:pt x="32109" y="61214"/>
                    <a:pt x="33513" y="60885"/>
                    <a:pt x="34795" y="60486"/>
                  </a:cubicBezTo>
                  <a:cubicBezTo>
                    <a:pt x="34948" y="60440"/>
                    <a:pt x="35100" y="60391"/>
                    <a:pt x="35250" y="60343"/>
                  </a:cubicBezTo>
                  <a:cubicBezTo>
                    <a:pt x="35628" y="60217"/>
                    <a:pt x="35996" y="60086"/>
                    <a:pt x="36352" y="59949"/>
                  </a:cubicBezTo>
                  <a:cubicBezTo>
                    <a:pt x="36567" y="59867"/>
                    <a:pt x="36777" y="59782"/>
                    <a:pt x="36983" y="59697"/>
                  </a:cubicBezTo>
                  <a:cubicBezTo>
                    <a:pt x="37446" y="59503"/>
                    <a:pt x="37891" y="59299"/>
                    <a:pt x="38320" y="59086"/>
                  </a:cubicBezTo>
                  <a:cubicBezTo>
                    <a:pt x="38433" y="59030"/>
                    <a:pt x="38544" y="58973"/>
                    <a:pt x="38656" y="58916"/>
                  </a:cubicBezTo>
                  <a:cubicBezTo>
                    <a:pt x="39509" y="58472"/>
                    <a:pt x="40284" y="57993"/>
                    <a:pt x="40992" y="57489"/>
                  </a:cubicBezTo>
                  <a:cubicBezTo>
                    <a:pt x="41218" y="57327"/>
                    <a:pt x="41436" y="57164"/>
                    <a:pt x="41648" y="56998"/>
                  </a:cubicBezTo>
                  <a:cubicBezTo>
                    <a:pt x="42516" y="56316"/>
                    <a:pt x="43269" y="55598"/>
                    <a:pt x="43922" y="54860"/>
                  </a:cubicBezTo>
                  <a:cubicBezTo>
                    <a:pt x="44026" y="54743"/>
                    <a:pt x="44127" y="54627"/>
                    <a:pt x="44224" y="54508"/>
                  </a:cubicBezTo>
                  <a:cubicBezTo>
                    <a:pt x="44381" y="54323"/>
                    <a:pt x="44530" y="54135"/>
                    <a:pt x="44675" y="53947"/>
                  </a:cubicBezTo>
                  <a:cubicBezTo>
                    <a:pt x="44910" y="53641"/>
                    <a:pt x="45129" y="53335"/>
                    <a:pt x="45333" y="53026"/>
                  </a:cubicBezTo>
                  <a:cubicBezTo>
                    <a:pt x="46296" y="51577"/>
                    <a:pt x="46930" y="50134"/>
                    <a:pt x="47347" y="48854"/>
                  </a:cubicBezTo>
                  <a:cubicBezTo>
                    <a:pt x="47460" y="48501"/>
                    <a:pt x="47504" y="48336"/>
                    <a:pt x="47522" y="48255"/>
                  </a:cubicBezTo>
                  <a:cubicBezTo>
                    <a:pt x="48165" y="46017"/>
                    <a:pt x="48142" y="44414"/>
                    <a:pt x="48142" y="44414"/>
                  </a:cubicBezTo>
                  <a:lnTo>
                    <a:pt x="48142" y="44254"/>
                  </a:lnTo>
                  <a:lnTo>
                    <a:pt x="48142" y="33913"/>
                  </a:lnTo>
                  <a:lnTo>
                    <a:pt x="48142" y="33601"/>
                  </a:lnTo>
                  <a:lnTo>
                    <a:pt x="48142" y="29223"/>
                  </a:lnTo>
                  <a:lnTo>
                    <a:pt x="48142" y="24178"/>
                  </a:lnTo>
                  <a:lnTo>
                    <a:pt x="48142" y="22453"/>
                  </a:lnTo>
                  <a:lnTo>
                    <a:pt x="48142" y="17522"/>
                  </a:lnTo>
                  <a:cubicBezTo>
                    <a:pt x="48142" y="17522"/>
                    <a:pt x="48151" y="16966"/>
                    <a:pt x="48026" y="16053"/>
                  </a:cubicBezTo>
                  <a:cubicBezTo>
                    <a:pt x="47450" y="11836"/>
                    <a:pt x="44057" y="0"/>
                    <a:pt x="2408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miter lim="1391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F5FF6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1"/>
            <p:cNvSpPr/>
            <p:nvPr/>
          </p:nvSpPr>
          <p:spPr>
            <a:xfrm>
              <a:off x="4329950" y="3375075"/>
              <a:ext cx="1204325" cy="1548375"/>
            </a:xfrm>
            <a:custGeom>
              <a:rect b="b" l="l" r="r" t="t"/>
              <a:pathLst>
                <a:path extrusionOk="0" h="61935" w="48173">
                  <a:moveTo>
                    <a:pt x="47529" y="48253"/>
                  </a:moveTo>
                  <a:cubicBezTo>
                    <a:pt x="47474" y="48449"/>
                    <a:pt x="47411" y="48651"/>
                    <a:pt x="47346" y="48856"/>
                  </a:cubicBezTo>
                  <a:cubicBezTo>
                    <a:pt x="46928" y="50136"/>
                    <a:pt x="46294" y="51581"/>
                    <a:pt x="45330" y="53030"/>
                  </a:cubicBezTo>
                  <a:cubicBezTo>
                    <a:pt x="45127" y="53336"/>
                    <a:pt x="44909" y="53643"/>
                    <a:pt x="44674" y="53950"/>
                  </a:cubicBezTo>
                  <a:cubicBezTo>
                    <a:pt x="44529" y="54137"/>
                    <a:pt x="44380" y="54325"/>
                    <a:pt x="44223" y="54512"/>
                  </a:cubicBezTo>
                  <a:cubicBezTo>
                    <a:pt x="44125" y="54630"/>
                    <a:pt x="44025" y="54747"/>
                    <a:pt x="43921" y="54864"/>
                  </a:cubicBezTo>
                  <a:cubicBezTo>
                    <a:pt x="43268" y="55599"/>
                    <a:pt x="42515" y="56320"/>
                    <a:pt x="41646" y="57002"/>
                  </a:cubicBezTo>
                  <a:cubicBezTo>
                    <a:pt x="41434" y="57167"/>
                    <a:pt x="41216" y="57332"/>
                    <a:pt x="40991" y="57492"/>
                  </a:cubicBezTo>
                  <a:cubicBezTo>
                    <a:pt x="40284" y="57997"/>
                    <a:pt x="39509" y="58476"/>
                    <a:pt x="38654" y="58918"/>
                  </a:cubicBezTo>
                  <a:lnTo>
                    <a:pt x="38654" y="58918"/>
                  </a:lnTo>
                  <a:cubicBezTo>
                    <a:pt x="38544" y="58977"/>
                    <a:pt x="38431" y="59034"/>
                    <a:pt x="38319" y="59089"/>
                  </a:cubicBezTo>
                  <a:cubicBezTo>
                    <a:pt x="37890" y="59301"/>
                    <a:pt x="37445" y="59505"/>
                    <a:pt x="36980" y="59700"/>
                  </a:cubicBezTo>
                  <a:cubicBezTo>
                    <a:pt x="36774" y="59787"/>
                    <a:pt x="36565" y="59870"/>
                    <a:pt x="36351" y="59952"/>
                  </a:cubicBezTo>
                  <a:cubicBezTo>
                    <a:pt x="35995" y="60090"/>
                    <a:pt x="35627" y="60219"/>
                    <a:pt x="35247" y="60345"/>
                  </a:cubicBezTo>
                  <a:cubicBezTo>
                    <a:pt x="35098" y="60393"/>
                    <a:pt x="34947" y="60442"/>
                    <a:pt x="34793" y="60489"/>
                  </a:cubicBezTo>
                  <a:cubicBezTo>
                    <a:pt x="33512" y="60887"/>
                    <a:pt x="32107" y="61215"/>
                    <a:pt x="30568" y="61458"/>
                  </a:cubicBezTo>
                  <a:cubicBezTo>
                    <a:pt x="30319" y="61498"/>
                    <a:pt x="30067" y="61535"/>
                    <a:pt x="29811" y="61569"/>
                  </a:cubicBezTo>
                  <a:cubicBezTo>
                    <a:pt x="28198" y="61788"/>
                    <a:pt x="26444" y="61915"/>
                    <a:pt x="24538" y="61931"/>
                  </a:cubicBezTo>
                  <a:cubicBezTo>
                    <a:pt x="24389" y="61934"/>
                    <a:pt x="24238" y="61934"/>
                    <a:pt x="24088" y="61934"/>
                  </a:cubicBezTo>
                  <a:lnTo>
                    <a:pt x="23807" y="61934"/>
                  </a:lnTo>
                  <a:cubicBezTo>
                    <a:pt x="21332" y="61920"/>
                    <a:pt x="19114" y="61723"/>
                    <a:pt x="17127" y="61380"/>
                  </a:cubicBezTo>
                  <a:cubicBezTo>
                    <a:pt x="17115" y="61379"/>
                    <a:pt x="17104" y="61377"/>
                    <a:pt x="17092" y="61375"/>
                  </a:cubicBezTo>
                  <a:cubicBezTo>
                    <a:pt x="14996" y="61011"/>
                    <a:pt x="13156" y="60487"/>
                    <a:pt x="11543" y="59844"/>
                  </a:cubicBezTo>
                  <a:cubicBezTo>
                    <a:pt x="11431" y="59799"/>
                    <a:pt x="11320" y="59753"/>
                    <a:pt x="11210" y="59709"/>
                  </a:cubicBezTo>
                  <a:cubicBezTo>
                    <a:pt x="11207" y="59707"/>
                    <a:pt x="11205" y="59707"/>
                    <a:pt x="11202" y="59704"/>
                  </a:cubicBezTo>
                  <a:cubicBezTo>
                    <a:pt x="10978" y="59611"/>
                    <a:pt x="10756" y="59515"/>
                    <a:pt x="10541" y="59418"/>
                  </a:cubicBezTo>
                  <a:cubicBezTo>
                    <a:pt x="10335" y="59325"/>
                    <a:pt x="10136" y="59230"/>
                    <a:pt x="9937" y="59132"/>
                  </a:cubicBezTo>
                  <a:cubicBezTo>
                    <a:pt x="9672" y="59002"/>
                    <a:pt x="9415" y="58868"/>
                    <a:pt x="9164" y="58733"/>
                  </a:cubicBezTo>
                  <a:cubicBezTo>
                    <a:pt x="7752" y="57962"/>
                    <a:pt x="6559" y="57094"/>
                    <a:pt x="5547" y="56176"/>
                  </a:cubicBezTo>
                  <a:cubicBezTo>
                    <a:pt x="5290" y="55944"/>
                    <a:pt x="5046" y="55707"/>
                    <a:pt x="4814" y="55469"/>
                  </a:cubicBezTo>
                  <a:cubicBezTo>
                    <a:pt x="3780" y="54409"/>
                    <a:pt x="2970" y="53302"/>
                    <a:pt x="2332" y="52215"/>
                  </a:cubicBezTo>
                  <a:cubicBezTo>
                    <a:pt x="2279" y="52124"/>
                    <a:pt x="2226" y="52033"/>
                    <a:pt x="2176" y="51941"/>
                  </a:cubicBezTo>
                  <a:cubicBezTo>
                    <a:pt x="1866" y="51387"/>
                    <a:pt x="1600" y="50842"/>
                    <a:pt x="1375" y="50310"/>
                  </a:cubicBezTo>
                  <a:cubicBezTo>
                    <a:pt x="1358" y="50275"/>
                    <a:pt x="1344" y="50239"/>
                    <a:pt x="1329" y="50204"/>
                  </a:cubicBezTo>
                  <a:cubicBezTo>
                    <a:pt x="1184" y="49863"/>
                    <a:pt x="1057" y="49529"/>
                    <a:pt x="945" y="49204"/>
                  </a:cubicBezTo>
                  <a:cubicBezTo>
                    <a:pt x="814" y="48832"/>
                    <a:pt x="702" y="48470"/>
                    <a:pt x="605" y="48125"/>
                  </a:cubicBezTo>
                  <a:cubicBezTo>
                    <a:pt x="1" y="45957"/>
                    <a:pt x="22" y="44413"/>
                    <a:pt x="22" y="44413"/>
                  </a:cubicBezTo>
                  <a:lnTo>
                    <a:pt x="22" y="44309"/>
                  </a:lnTo>
                  <a:lnTo>
                    <a:pt x="22" y="22451"/>
                  </a:lnTo>
                  <a:lnTo>
                    <a:pt x="22" y="17523"/>
                  </a:lnTo>
                  <a:cubicBezTo>
                    <a:pt x="22" y="17523"/>
                    <a:pt x="9" y="16698"/>
                    <a:pt x="239" y="15409"/>
                  </a:cubicBezTo>
                  <a:cubicBezTo>
                    <a:pt x="1070" y="10748"/>
                    <a:pt x="5046" y="1"/>
                    <a:pt x="24083" y="1"/>
                  </a:cubicBezTo>
                  <a:cubicBezTo>
                    <a:pt x="44057" y="1"/>
                    <a:pt x="47451" y="11835"/>
                    <a:pt x="48025" y="16052"/>
                  </a:cubicBezTo>
                  <a:cubicBezTo>
                    <a:pt x="48150" y="16968"/>
                    <a:pt x="48142" y="17523"/>
                    <a:pt x="48142" y="17523"/>
                  </a:cubicBezTo>
                  <a:lnTo>
                    <a:pt x="48142" y="22453"/>
                  </a:lnTo>
                  <a:lnTo>
                    <a:pt x="48142" y="44252"/>
                  </a:lnTo>
                  <a:lnTo>
                    <a:pt x="48142" y="44412"/>
                  </a:lnTo>
                  <a:cubicBezTo>
                    <a:pt x="48142" y="44412"/>
                    <a:pt x="48172" y="46015"/>
                    <a:pt x="47529" y="48253"/>
                  </a:cubicBezTo>
                  <a:close/>
                </a:path>
              </a:pathLst>
            </a:custGeom>
            <a:gradFill>
              <a:gsLst>
                <a:gs pos="0">
                  <a:srgbClr val="FFF4B8"/>
                </a:gs>
                <a:gs pos="100000">
                  <a:srgbClr val="FFEE9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1"/>
            <p:cNvSpPr/>
            <p:nvPr/>
          </p:nvSpPr>
          <p:spPr>
            <a:xfrm>
              <a:off x="5032275" y="3776350"/>
              <a:ext cx="501650" cy="329225"/>
            </a:xfrm>
            <a:custGeom>
              <a:rect b="b" l="l" r="r" t="t"/>
              <a:pathLst>
                <a:path extrusionOk="0" h="13169" w="20066">
                  <a:moveTo>
                    <a:pt x="19890" y="1"/>
                  </a:moveTo>
                  <a:cubicBezTo>
                    <a:pt x="19182" y="1"/>
                    <a:pt x="16360" y="194"/>
                    <a:pt x="14029" y="3124"/>
                  </a:cubicBezTo>
                  <a:cubicBezTo>
                    <a:pt x="12311" y="5287"/>
                    <a:pt x="11622" y="7272"/>
                    <a:pt x="10166" y="8488"/>
                  </a:cubicBezTo>
                  <a:cubicBezTo>
                    <a:pt x="9349" y="9171"/>
                    <a:pt x="8288" y="9611"/>
                    <a:pt x="6670" y="9706"/>
                  </a:cubicBezTo>
                  <a:cubicBezTo>
                    <a:pt x="6329" y="9724"/>
                    <a:pt x="5999" y="9761"/>
                    <a:pt x="5686" y="9812"/>
                  </a:cubicBezTo>
                  <a:cubicBezTo>
                    <a:pt x="5029" y="9917"/>
                    <a:pt x="4429" y="10087"/>
                    <a:pt x="3886" y="10293"/>
                  </a:cubicBezTo>
                  <a:cubicBezTo>
                    <a:pt x="1271" y="11290"/>
                    <a:pt x="1" y="13168"/>
                    <a:pt x="1" y="13168"/>
                  </a:cubicBezTo>
                  <a:lnTo>
                    <a:pt x="20059" y="13168"/>
                  </a:lnTo>
                  <a:lnTo>
                    <a:pt x="20059" y="6402"/>
                  </a:lnTo>
                  <a:lnTo>
                    <a:pt x="20059" y="1471"/>
                  </a:lnTo>
                  <a:cubicBezTo>
                    <a:pt x="20059" y="1471"/>
                    <a:pt x="20065" y="914"/>
                    <a:pt x="19940" y="1"/>
                  </a:cubicBezTo>
                  <a:cubicBezTo>
                    <a:pt x="19925" y="1"/>
                    <a:pt x="19908" y="1"/>
                    <a:pt x="1989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1"/>
            <p:cNvSpPr/>
            <p:nvPr/>
          </p:nvSpPr>
          <p:spPr>
            <a:xfrm>
              <a:off x="4330300" y="3756125"/>
              <a:ext cx="743125" cy="475500"/>
            </a:xfrm>
            <a:custGeom>
              <a:rect b="b" l="l" r="r" t="t"/>
              <a:pathLst>
                <a:path extrusionOk="0" h="19020" w="29725">
                  <a:moveTo>
                    <a:pt x="1447" y="1"/>
                  </a:moveTo>
                  <a:cubicBezTo>
                    <a:pt x="950" y="1"/>
                    <a:pt x="550" y="68"/>
                    <a:pt x="231" y="167"/>
                  </a:cubicBezTo>
                  <a:cubicBezTo>
                    <a:pt x="1" y="1456"/>
                    <a:pt x="13" y="2281"/>
                    <a:pt x="13" y="2281"/>
                  </a:cubicBezTo>
                  <a:lnTo>
                    <a:pt x="13" y="7209"/>
                  </a:lnTo>
                  <a:lnTo>
                    <a:pt x="13" y="19020"/>
                  </a:lnTo>
                  <a:lnTo>
                    <a:pt x="29725" y="19020"/>
                  </a:lnTo>
                  <a:cubicBezTo>
                    <a:pt x="29672" y="18901"/>
                    <a:pt x="29617" y="18785"/>
                    <a:pt x="29566" y="18669"/>
                  </a:cubicBezTo>
                  <a:cubicBezTo>
                    <a:pt x="29517" y="18562"/>
                    <a:pt x="29470" y="18460"/>
                    <a:pt x="29421" y="18357"/>
                  </a:cubicBezTo>
                  <a:cubicBezTo>
                    <a:pt x="28258" y="15886"/>
                    <a:pt x="26998" y="14071"/>
                    <a:pt x="25705" y="12747"/>
                  </a:cubicBezTo>
                  <a:cubicBezTo>
                    <a:pt x="25302" y="12332"/>
                    <a:pt x="24892" y="11965"/>
                    <a:pt x="24485" y="11642"/>
                  </a:cubicBezTo>
                  <a:cubicBezTo>
                    <a:pt x="23129" y="10566"/>
                    <a:pt x="21760" y="9961"/>
                    <a:pt x="20449" y="9632"/>
                  </a:cubicBezTo>
                  <a:cubicBezTo>
                    <a:pt x="19368" y="9363"/>
                    <a:pt x="18327" y="9281"/>
                    <a:pt x="17364" y="9281"/>
                  </a:cubicBezTo>
                  <a:cubicBezTo>
                    <a:pt x="17076" y="9281"/>
                    <a:pt x="16794" y="9288"/>
                    <a:pt x="16521" y="9300"/>
                  </a:cubicBezTo>
                  <a:cubicBezTo>
                    <a:pt x="15893" y="9326"/>
                    <a:pt x="15307" y="9379"/>
                    <a:pt x="14777" y="9418"/>
                  </a:cubicBezTo>
                  <a:cubicBezTo>
                    <a:pt x="14351" y="9451"/>
                    <a:pt x="13963" y="9476"/>
                    <a:pt x="13616" y="9476"/>
                  </a:cubicBezTo>
                  <a:cubicBezTo>
                    <a:pt x="10240" y="9476"/>
                    <a:pt x="8247" y="1769"/>
                    <a:pt x="4090" y="469"/>
                  </a:cubicBezTo>
                  <a:cubicBezTo>
                    <a:pt x="2996" y="127"/>
                    <a:pt x="2130" y="1"/>
                    <a:pt x="1447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1"/>
            <p:cNvSpPr/>
            <p:nvPr/>
          </p:nvSpPr>
          <p:spPr>
            <a:xfrm>
              <a:off x="4329950" y="4215075"/>
              <a:ext cx="1204175" cy="708325"/>
            </a:xfrm>
            <a:custGeom>
              <a:rect b="b" l="l" r="r" t="t"/>
              <a:pathLst>
                <a:path extrusionOk="0" h="28333" w="48167">
                  <a:moveTo>
                    <a:pt x="47346" y="15256"/>
                  </a:moveTo>
                  <a:cubicBezTo>
                    <a:pt x="46928" y="16536"/>
                    <a:pt x="46294" y="17981"/>
                    <a:pt x="45330" y="19430"/>
                  </a:cubicBezTo>
                  <a:cubicBezTo>
                    <a:pt x="45127" y="19736"/>
                    <a:pt x="44909" y="20043"/>
                    <a:pt x="44674" y="20350"/>
                  </a:cubicBezTo>
                  <a:cubicBezTo>
                    <a:pt x="44529" y="20537"/>
                    <a:pt x="44380" y="20725"/>
                    <a:pt x="44223" y="20912"/>
                  </a:cubicBezTo>
                  <a:cubicBezTo>
                    <a:pt x="44125" y="21030"/>
                    <a:pt x="44025" y="21147"/>
                    <a:pt x="43921" y="21264"/>
                  </a:cubicBezTo>
                  <a:cubicBezTo>
                    <a:pt x="43268" y="21999"/>
                    <a:pt x="42515" y="22720"/>
                    <a:pt x="41646" y="23402"/>
                  </a:cubicBezTo>
                  <a:cubicBezTo>
                    <a:pt x="41434" y="23566"/>
                    <a:pt x="41216" y="23732"/>
                    <a:pt x="40991" y="23892"/>
                  </a:cubicBezTo>
                  <a:cubicBezTo>
                    <a:pt x="40284" y="24397"/>
                    <a:pt x="39509" y="24876"/>
                    <a:pt x="38654" y="25318"/>
                  </a:cubicBezTo>
                  <a:lnTo>
                    <a:pt x="38654" y="25318"/>
                  </a:lnTo>
                  <a:cubicBezTo>
                    <a:pt x="38544" y="25375"/>
                    <a:pt x="38431" y="25434"/>
                    <a:pt x="38319" y="25489"/>
                  </a:cubicBezTo>
                  <a:cubicBezTo>
                    <a:pt x="37890" y="25701"/>
                    <a:pt x="37445" y="25904"/>
                    <a:pt x="36980" y="26100"/>
                  </a:cubicBezTo>
                  <a:cubicBezTo>
                    <a:pt x="36774" y="26187"/>
                    <a:pt x="36565" y="26270"/>
                    <a:pt x="36351" y="26352"/>
                  </a:cubicBezTo>
                  <a:cubicBezTo>
                    <a:pt x="35995" y="26489"/>
                    <a:pt x="35627" y="26619"/>
                    <a:pt x="35247" y="26745"/>
                  </a:cubicBezTo>
                  <a:cubicBezTo>
                    <a:pt x="35098" y="26793"/>
                    <a:pt x="34947" y="26842"/>
                    <a:pt x="34793" y="26889"/>
                  </a:cubicBezTo>
                  <a:cubicBezTo>
                    <a:pt x="33512" y="27287"/>
                    <a:pt x="32107" y="27615"/>
                    <a:pt x="30568" y="27858"/>
                  </a:cubicBezTo>
                  <a:cubicBezTo>
                    <a:pt x="30319" y="27898"/>
                    <a:pt x="30067" y="27935"/>
                    <a:pt x="29811" y="27969"/>
                  </a:cubicBezTo>
                  <a:cubicBezTo>
                    <a:pt x="28198" y="28188"/>
                    <a:pt x="26444" y="28315"/>
                    <a:pt x="24538" y="28331"/>
                  </a:cubicBezTo>
                  <a:cubicBezTo>
                    <a:pt x="24389" y="28333"/>
                    <a:pt x="24238" y="28333"/>
                    <a:pt x="24088" y="28333"/>
                  </a:cubicBezTo>
                  <a:lnTo>
                    <a:pt x="23807" y="28333"/>
                  </a:lnTo>
                  <a:cubicBezTo>
                    <a:pt x="21332" y="28320"/>
                    <a:pt x="19114" y="28123"/>
                    <a:pt x="17127" y="27780"/>
                  </a:cubicBezTo>
                  <a:cubicBezTo>
                    <a:pt x="17115" y="27779"/>
                    <a:pt x="17104" y="27776"/>
                    <a:pt x="17092" y="27775"/>
                  </a:cubicBezTo>
                  <a:cubicBezTo>
                    <a:pt x="14996" y="27411"/>
                    <a:pt x="13156" y="26887"/>
                    <a:pt x="11543" y="26244"/>
                  </a:cubicBezTo>
                  <a:cubicBezTo>
                    <a:pt x="11431" y="26199"/>
                    <a:pt x="11320" y="26153"/>
                    <a:pt x="11210" y="26109"/>
                  </a:cubicBezTo>
                  <a:cubicBezTo>
                    <a:pt x="11207" y="26107"/>
                    <a:pt x="11205" y="26107"/>
                    <a:pt x="11202" y="26104"/>
                  </a:cubicBezTo>
                  <a:cubicBezTo>
                    <a:pt x="10978" y="26011"/>
                    <a:pt x="10756" y="25915"/>
                    <a:pt x="10541" y="25818"/>
                  </a:cubicBezTo>
                  <a:cubicBezTo>
                    <a:pt x="10335" y="25725"/>
                    <a:pt x="10136" y="25630"/>
                    <a:pt x="9937" y="25532"/>
                  </a:cubicBezTo>
                  <a:cubicBezTo>
                    <a:pt x="9672" y="25402"/>
                    <a:pt x="9415" y="25268"/>
                    <a:pt x="9164" y="25133"/>
                  </a:cubicBezTo>
                  <a:cubicBezTo>
                    <a:pt x="7752" y="24362"/>
                    <a:pt x="6559" y="23494"/>
                    <a:pt x="5547" y="22576"/>
                  </a:cubicBezTo>
                  <a:cubicBezTo>
                    <a:pt x="5290" y="22344"/>
                    <a:pt x="5046" y="22107"/>
                    <a:pt x="4814" y="21869"/>
                  </a:cubicBezTo>
                  <a:cubicBezTo>
                    <a:pt x="3780" y="20809"/>
                    <a:pt x="2970" y="19702"/>
                    <a:pt x="2332" y="18615"/>
                  </a:cubicBezTo>
                  <a:cubicBezTo>
                    <a:pt x="2279" y="18524"/>
                    <a:pt x="2226" y="18433"/>
                    <a:pt x="2176" y="18341"/>
                  </a:cubicBezTo>
                  <a:cubicBezTo>
                    <a:pt x="1866" y="17787"/>
                    <a:pt x="1600" y="17242"/>
                    <a:pt x="1375" y="16710"/>
                  </a:cubicBezTo>
                  <a:cubicBezTo>
                    <a:pt x="1358" y="16675"/>
                    <a:pt x="1344" y="16639"/>
                    <a:pt x="1329" y="16604"/>
                  </a:cubicBezTo>
                  <a:cubicBezTo>
                    <a:pt x="1184" y="16263"/>
                    <a:pt x="1057" y="15929"/>
                    <a:pt x="945" y="15604"/>
                  </a:cubicBezTo>
                  <a:cubicBezTo>
                    <a:pt x="814" y="15232"/>
                    <a:pt x="702" y="14870"/>
                    <a:pt x="605" y="14525"/>
                  </a:cubicBezTo>
                  <a:cubicBezTo>
                    <a:pt x="1" y="12357"/>
                    <a:pt x="22" y="10813"/>
                    <a:pt x="22" y="10813"/>
                  </a:cubicBezTo>
                  <a:lnTo>
                    <a:pt x="22" y="10709"/>
                  </a:lnTo>
                  <a:lnTo>
                    <a:pt x="22" y="1"/>
                  </a:lnTo>
                  <a:lnTo>
                    <a:pt x="48145" y="1"/>
                  </a:lnTo>
                  <a:lnTo>
                    <a:pt x="48145" y="10653"/>
                  </a:lnTo>
                  <a:lnTo>
                    <a:pt x="48145" y="10813"/>
                  </a:lnTo>
                  <a:cubicBezTo>
                    <a:pt x="48145" y="10813"/>
                    <a:pt x="48167" y="12417"/>
                    <a:pt x="47524" y="14655"/>
                  </a:cubicBezTo>
                  <a:cubicBezTo>
                    <a:pt x="47553" y="14635"/>
                    <a:pt x="47575" y="14629"/>
                    <a:pt x="47589" y="14641"/>
                  </a:cubicBezTo>
                  <a:cubicBezTo>
                    <a:pt x="47646" y="14675"/>
                    <a:pt x="47539" y="14918"/>
                    <a:pt x="47346" y="15256"/>
                  </a:cubicBezTo>
                  <a:close/>
                </a:path>
              </a:pathLst>
            </a:custGeom>
            <a:gradFill>
              <a:gsLst>
                <a:gs pos="0">
                  <a:srgbClr val="8686FA"/>
                </a:gs>
                <a:gs pos="78000">
                  <a:srgbClr val="B9B9FD"/>
                </a:gs>
                <a:gs pos="100000">
                  <a:srgbClr val="ECEC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1"/>
            <p:cNvSpPr/>
            <p:nvPr/>
          </p:nvSpPr>
          <p:spPr>
            <a:xfrm>
              <a:off x="5275975" y="4283525"/>
              <a:ext cx="258300" cy="528850"/>
            </a:xfrm>
            <a:custGeom>
              <a:rect b="b" l="l" r="r" t="t"/>
              <a:pathLst>
                <a:path extrusionOk="0" h="21154" w="10332">
                  <a:moveTo>
                    <a:pt x="6389" y="0"/>
                  </a:moveTo>
                  <a:cubicBezTo>
                    <a:pt x="6283" y="0"/>
                    <a:pt x="6189" y="58"/>
                    <a:pt x="6109" y="178"/>
                  </a:cubicBezTo>
                  <a:cubicBezTo>
                    <a:pt x="6109" y="178"/>
                    <a:pt x="2518" y="8447"/>
                    <a:pt x="860" y="14436"/>
                  </a:cubicBezTo>
                  <a:cubicBezTo>
                    <a:pt x="333" y="16344"/>
                    <a:pt x="0" y="18021"/>
                    <a:pt x="44" y="19123"/>
                  </a:cubicBezTo>
                  <a:cubicBezTo>
                    <a:pt x="53" y="19335"/>
                    <a:pt x="76" y="19524"/>
                    <a:pt x="112" y="19691"/>
                  </a:cubicBezTo>
                  <a:cubicBezTo>
                    <a:pt x="180" y="19996"/>
                    <a:pt x="297" y="20221"/>
                    <a:pt x="472" y="20356"/>
                  </a:cubicBezTo>
                  <a:cubicBezTo>
                    <a:pt x="1028" y="20781"/>
                    <a:pt x="1989" y="21028"/>
                    <a:pt x="3150" y="21154"/>
                  </a:cubicBezTo>
                  <a:cubicBezTo>
                    <a:pt x="3375" y="20994"/>
                    <a:pt x="3593" y="20828"/>
                    <a:pt x="3805" y="20664"/>
                  </a:cubicBezTo>
                  <a:cubicBezTo>
                    <a:pt x="4674" y="19982"/>
                    <a:pt x="5427" y="19261"/>
                    <a:pt x="6080" y="18526"/>
                  </a:cubicBezTo>
                  <a:cubicBezTo>
                    <a:pt x="6184" y="18409"/>
                    <a:pt x="6284" y="18292"/>
                    <a:pt x="6382" y="18174"/>
                  </a:cubicBezTo>
                  <a:cubicBezTo>
                    <a:pt x="6539" y="17987"/>
                    <a:pt x="6688" y="17799"/>
                    <a:pt x="6833" y="17612"/>
                  </a:cubicBezTo>
                  <a:cubicBezTo>
                    <a:pt x="7068" y="17305"/>
                    <a:pt x="7286" y="16998"/>
                    <a:pt x="7489" y="16692"/>
                  </a:cubicBezTo>
                  <a:cubicBezTo>
                    <a:pt x="8453" y="15243"/>
                    <a:pt x="9087" y="13798"/>
                    <a:pt x="9505" y="12518"/>
                  </a:cubicBezTo>
                  <a:cubicBezTo>
                    <a:pt x="9698" y="12180"/>
                    <a:pt x="9805" y="11937"/>
                    <a:pt x="9754" y="11901"/>
                  </a:cubicBezTo>
                  <a:cubicBezTo>
                    <a:pt x="9749" y="11897"/>
                    <a:pt x="9743" y="11896"/>
                    <a:pt x="9736" y="11896"/>
                  </a:cubicBezTo>
                  <a:cubicBezTo>
                    <a:pt x="9723" y="11896"/>
                    <a:pt x="9707" y="11902"/>
                    <a:pt x="9688" y="11915"/>
                  </a:cubicBezTo>
                  <a:cubicBezTo>
                    <a:pt x="10331" y="9677"/>
                    <a:pt x="10308" y="8074"/>
                    <a:pt x="10308" y="8074"/>
                  </a:cubicBezTo>
                  <a:lnTo>
                    <a:pt x="10308" y="7914"/>
                  </a:lnTo>
                  <a:cubicBezTo>
                    <a:pt x="8833" y="3686"/>
                    <a:pt x="7236" y="0"/>
                    <a:pt x="6389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1"/>
            <p:cNvSpPr/>
            <p:nvPr/>
          </p:nvSpPr>
          <p:spPr>
            <a:xfrm>
              <a:off x="5446775" y="4414875"/>
              <a:ext cx="16450" cy="308950"/>
            </a:xfrm>
            <a:custGeom>
              <a:rect b="b" l="l" r="r" t="t"/>
              <a:pathLst>
                <a:path extrusionOk="0" h="12358" w="658">
                  <a:moveTo>
                    <a:pt x="118" y="0"/>
                  </a:moveTo>
                  <a:cubicBezTo>
                    <a:pt x="92" y="0"/>
                    <a:pt x="66" y="65"/>
                    <a:pt x="38" y="203"/>
                  </a:cubicBezTo>
                  <a:cubicBezTo>
                    <a:pt x="38" y="203"/>
                    <a:pt x="30" y="2910"/>
                    <a:pt x="20" y="6191"/>
                  </a:cubicBezTo>
                  <a:cubicBezTo>
                    <a:pt x="20" y="6415"/>
                    <a:pt x="17" y="6642"/>
                    <a:pt x="17" y="6870"/>
                  </a:cubicBezTo>
                  <a:cubicBezTo>
                    <a:pt x="16" y="7541"/>
                    <a:pt x="13" y="8230"/>
                    <a:pt x="10" y="8919"/>
                  </a:cubicBezTo>
                  <a:cubicBezTo>
                    <a:pt x="10" y="9159"/>
                    <a:pt x="9" y="9399"/>
                    <a:pt x="9" y="9639"/>
                  </a:cubicBezTo>
                  <a:cubicBezTo>
                    <a:pt x="6" y="10569"/>
                    <a:pt x="3" y="11492"/>
                    <a:pt x="1" y="12358"/>
                  </a:cubicBezTo>
                  <a:cubicBezTo>
                    <a:pt x="236" y="12051"/>
                    <a:pt x="454" y="11744"/>
                    <a:pt x="657" y="11438"/>
                  </a:cubicBezTo>
                  <a:cubicBezTo>
                    <a:pt x="649" y="11012"/>
                    <a:pt x="639" y="10579"/>
                    <a:pt x="630" y="10142"/>
                  </a:cubicBezTo>
                  <a:cubicBezTo>
                    <a:pt x="627" y="9928"/>
                    <a:pt x="621" y="9716"/>
                    <a:pt x="616" y="9502"/>
                  </a:cubicBezTo>
                  <a:cubicBezTo>
                    <a:pt x="593" y="8540"/>
                    <a:pt x="570" y="7567"/>
                    <a:pt x="542" y="6629"/>
                  </a:cubicBezTo>
                  <a:cubicBezTo>
                    <a:pt x="536" y="6438"/>
                    <a:pt x="529" y="6248"/>
                    <a:pt x="524" y="6060"/>
                  </a:cubicBezTo>
                  <a:cubicBezTo>
                    <a:pt x="421" y="2738"/>
                    <a:pt x="286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1"/>
            <p:cNvSpPr/>
            <p:nvPr/>
          </p:nvSpPr>
          <p:spPr>
            <a:xfrm>
              <a:off x="5382175" y="4497375"/>
              <a:ext cx="132950" cy="91800"/>
            </a:xfrm>
            <a:custGeom>
              <a:rect b="b" l="l" r="r" t="t"/>
              <a:pathLst>
                <a:path extrusionOk="0" h="3672" w="5318">
                  <a:moveTo>
                    <a:pt x="79" y="1"/>
                  </a:moveTo>
                  <a:cubicBezTo>
                    <a:pt x="27" y="1"/>
                    <a:pt x="0" y="49"/>
                    <a:pt x="6" y="157"/>
                  </a:cubicBezTo>
                  <a:cubicBezTo>
                    <a:pt x="6" y="157"/>
                    <a:pt x="2390" y="3672"/>
                    <a:pt x="2779" y="3672"/>
                  </a:cubicBezTo>
                  <a:cubicBezTo>
                    <a:pt x="2787" y="3672"/>
                    <a:pt x="2794" y="3670"/>
                    <a:pt x="2800" y="3667"/>
                  </a:cubicBezTo>
                  <a:cubicBezTo>
                    <a:pt x="3113" y="3516"/>
                    <a:pt x="5318" y="306"/>
                    <a:pt x="5118" y="157"/>
                  </a:cubicBezTo>
                  <a:cubicBezTo>
                    <a:pt x="5113" y="154"/>
                    <a:pt x="5107" y="152"/>
                    <a:pt x="5101" y="152"/>
                  </a:cubicBezTo>
                  <a:cubicBezTo>
                    <a:pt x="4838" y="152"/>
                    <a:pt x="3160" y="3018"/>
                    <a:pt x="2779" y="3018"/>
                  </a:cubicBezTo>
                  <a:cubicBezTo>
                    <a:pt x="2773" y="3018"/>
                    <a:pt x="2767" y="3018"/>
                    <a:pt x="2761" y="3016"/>
                  </a:cubicBezTo>
                  <a:cubicBezTo>
                    <a:pt x="2450" y="2928"/>
                    <a:pt x="488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1"/>
            <p:cNvSpPr/>
            <p:nvPr/>
          </p:nvSpPr>
          <p:spPr>
            <a:xfrm>
              <a:off x="5391900" y="4577175"/>
              <a:ext cx="129225" cy="91750"/>
            </a:xfrm>
            <a:custGeom>
              <a:rect b="b" l="l" r="r" t="t"/>
              <a:pathLst>
                <a:path extrusionOk="0" h="3670" w="5169">
                  <a:moveTo>
                    <a:pt x="80" y="0"/>
                  </a:moveTo>
                  <a:cubicBezTo>
                    <a:pt x="27" y="0"/>
                    <a:pt x="1" y="48"/>
                    <a:pt x="6" y="157"/>
                  </a:cubicBezTo>
                  <a:cubicBezTo>
                    <a:pt x="6" y="157"/>
                    <a:pt x="1370" y="2168"/>
                    <a:pt x="2204" y="3147"/>
                  </a:cubicBezTo>
                  <a:cubicBezTo>
                    <a:pt x="2472" y="3461"/>
                    <a:pt x="2685" y="3670"/>
                    <a:pt x="2780" y="3670"/>
                  </a:cubicBezTo>
                  <a:cubicBezTo>
                    <a:pt x="2788" y="3670"/>
                    <a:pt x="2795" y="3668"/>
                    <a:pt x="2801" y="3665"/>
                  </a:cubicBezTo>
                  <a:cubicBezTo>
                    <a:pt x="2808" y="3662"/>
                    <a:pt x="2816" y="3657"/>
                    <a:pt x="2825" y="3650"/>
                  </a:cubicBezTo>
                  <a:cubicBezTo>
                    <a:pt x="3110" y="3443"/>
                    <a:pt x="4326" y="1722"/>
                    <a:pt x="4868" y="772"/>
                  </a:cubicBezTo>
                  <a:cubicBezTo>
                    <a:pt x="5061" y="434"/>
                    <a:pt x="5168" y="191"/>
                    <a:pt x="5118" y="157"/>
                  </a:cubicBezTo>
                  <a:cubicBezTo>
                    <a:pt x="5113" y="153"/>
                    <a:pt x="5108" y="151"/>
                    <a:pt x="5101" y="151"/>
                  </a:cubicBezTo>
                  <a:cubicBezTo>
                    <a:pt x="5088" y="151"/>
                    <a:pt x="5072" y="158"/>
                    <a:pt x="5054" y="171"/>
                  </a:cubicBezTo>
                  <a:cubicBezTo>
                    <a:pt x="4688" y="414"/>
                    <a:pt x="3221" y="2883"/>
                    <a:pt x="2811" y="3011"/>
                  </a:cubicBezTo>
                  <a:cubicBezTo>
                    <a:pt x="2800" y="3015"/>
                    <a:pt x="2789" y="3017"/>
                    <a:pt x="2779" y="3017"/>
                  </a:cubicBezTo>
                  <a:cubicBezTo>
                    <a:pt x="2773" y="3017"/>
                    <a:pt x="2767" y="3016"/>
                    <a:pt x="2762" y="3015"/>
                  </a:cubicBezTo>
                  <a:cubicBezTo>
                    <a:pt x="2677" y="2990"/>
                    <a:pt x="2470" y="2758"/>
                    <a:pt x="2205" y="2428"/>
                  </a:cubicBezTo>
                  <a:cubicBezTo>
                    <a:pt x="1499" y="1550"/>
                    <a:pt x="377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1"/>
            <p:cNvSpPr/>
            <p:nvPr/>
          </p:nvSpPr>
          <p:spPr>
            <a:xfrm>
              <a:off x="5382175" y="4679350"/>
              <a:ext cx="53350" cy="67275"/>
            </a:xfrm>
            <a:custGeom>
              <a:rect b="b" l="l" r="r" t="t"/>
              <a:pathLst>
                <a:path extrusionOk="0" h="2691" w="2134">
                  <a:moveTo>
                    <a:pt x="79" y="1"/>
                  </a:moveTo>
                  <a:cubicBezTo>
                    <a:pt x="27" y="1"/>
                    <a:pt x="0" y="49"/>
                    <a:pt x="6" y="157"/>
                  </a:cubicBezTo>
                  <a:cubicBezTo>
                    <a:pt x="6" y="157"/>
                    <a:pt x="1019" y="1651"/>
                    <a:pt x="1832" y="2690"/>
                  </a:cubicBezTo>
                  <a:cubicBezTo>
                    <a:pt x="1936" y="2575"/>
                    <a:pt x="2036" y="2458"/>
                    <a:pt x="2134" y="2339"/>
                  </a:cubicBezTo>
                  <a:cubicBezTo>
                    <a:pt x="1425" y="1451"/>
                    <a:pt x="366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1"/>
            <p:cNvSpPr/>
            <p:nvPr/>
          </p:nvSpPr>
          <p:spPr>
            <a:xfrm>
              <a:off x="4755250" y="4417500"/>
              <a:ext cx="338950" cy="505900"/>
            </a:xfrm>
            <a:custGeom>
              <a:rect b="b" l="l" r="r" t="t"/>
              <a:pathLst>
                <a:path extrusionOk="0" h="20236" w="13558">
                  <a:moveTo>
                    <a:pt x="6363" y="1"/>
                  </a:moveTo>
                  <a:cubicBezTo>
                    <a:pt x="6257" y="1"/>
                    <a:pt x="6163" y="58"/>
                    <a:pt x="6082" y="179"/>
                  </a:cubicBezTo>
                  <a:cubicBezTo>
                    <a:pt x="6082" y="179"/>
                    <a:pt x="323" y="13440"/>
                    <a:pt x="27" y="18535"/>
                  </a:cubicBezTo>
                  <a:cubicBezTo>
                    <a:pt x="0" y="18985"/>
                    <a:pt x="16" y="19370"/>
                    <a:pt x="83" y="19678"/>
                  </a:cubicBezTo>
                  <a:cubicBezTo>
                    <a:pt x="94" y="19679"/>
                    <a:pt x="105" y="19682"/>
                    <a:pt x="117" y="19683"/>
                  </a:cubicBezTo>
                  <a:cubicBezTo>
                    <a:pt x="2103" y="20026"/>
                    <a:pt x="4322" y="20223"/>
                    <a:pt x="6798" y="20236"/>
                  </a:cubicBezTo>
                  <a:lnTo>
                    <a:pt x="7077" y="20236"/>
                  </a:lnTo>
                  <a:cubicBezTo>
                    <a:pt x="7229" y="20236"/>
                    <a:pt x="7378" y="20236"/>
                    <a:pt x="7528" y="20234"/>
                  </a:cubicBezTo>
                  <a:cubicBezTo>
                    <a:pt x="9435" y="20218"/>
                    <a:pt x="11189" y="20091"/>
                    <a:pt x="12800" y="19872"/>
                  </a:cubicBezTo>
                  <a:cubicBezTo>
                    <a:pt x="13056" y="19838"/>
                    <a:pt x="13308" y="19801"/>
                    <a:pt x="13557" y="19761"/>
                  </a:cubicBezTo>
                  <a:cubicBezTo>
                    <a:pt x="13517" y="19195"/>
                    <a:pt x="13318" y="18193"/>
                    <a:pt x="13006" y="16930"/>
                  </a:cubicBezTo>
                  <a:cubicBezTo>
                    <a:pt x="11584" y="11175"/>
                    <a:pt x="7838" y="1"/>
                    <a:pt x="6363" y="1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1"/>
            <p:cNvSpPr/>
            <p:nvPr/>
          </p:nvSpPr>
          <p:spPr>
            <a:xfrm>
              <a:off x="4855000" y="4548775"/>
              <a:ext cx="142575" cy="374600"/>
            </a:xfrm>
            <a:custGeom>
              <a:rect b="b" l="l" r="r" t="t"/>
              <a:pathLst>
                <a:path extrusionOk="0" h="14984" w="5703">
                  <a:moveTo>
                    <a:pt x="2703" y="0"/>
                  </a:moveTo>
                  <a:cubicBezTo>
                    <a:pt x="2677" y="0"/>
                    <a:pt x="2650" y="65"/>
                    <a:pt x="2623" y="203"/>
                  </a:cubicBezTo>
                  <a:cubicBezTo>
                    <a:pt x="2623" y="203"/>
                    <a:pt x="2614" y="2910"/>
                    <a:pt x="2603" y="6192"/>
                  </a:cubicBezTo>
                  <a:cubicBezTo>
                    <a:pt x="2036" y="5619"/>
                    <a:pt x="442" y="3302"/>
                    <a:pt x="79" y="3302"/>
                  </a:cubicBezTo>
                  <a:cubicBezTo>
                    <a:pt x="27" y="3302"/>
                    <a:pt x="1" y="3350"/>
                    <a:pt x="6" y="3458"/>
                  </a:cubicBezTo>
                  <a:cubicBezTo>
                    <a:pt x="6" y="3458"/>
                    <a:pt x="1925" y="6289"/>
                    <a:pt x="2600" y="6869"/>
                  </a:cubicBezTo>
                  <a:cubicBezTo>
                    <a:pt x="2599" y="7542"/>
                    <a:pt x="2595" y="8231"/>
                    <a:pt x="2593" y="8919"/>
                  </a:cubicBezTo>
                  <a:cubicBezTo>
                    <a:pt x="1885" y="8040"/>
                    <a:pt x="763" y="6490"/>
                    <a:pt x="467" y="6490"/>
                  </a:cubicBezTo>
                  <a:cubicBezTo>
                    <a:pt x="415" y="6490"/>
                    <a:pt x="389" y="6538"/>
                    <a:pt x="394" y="6647"/>
                  </a:cubicBezTo>
                  <a:cubicBezTo>
                    <a:pt x="394" y="6647"/>
                    <a:pt x="1758" y="8661"/>
                    <a:pt x="2592" y="9639"/>
                  </a:cubicBezTo>
                  <a:cubicBezTo>
                    <a:pt x="2588" y="10876"/>
                    <a:pt x="2585" y="12093"/>
                    <a:pt x="2581" y="13188"/>
                  </a:cubicBezTo>
                  <a:cubicBezTo>
                    <a:pt x="1893" y="12362"/>
                    <a:pt x="627" y="10583"/>
                    <a:pt x="309" y="10583"/>
                  </a:cubicBezTo>
                  <a:cubicBezTo>
                    <a:pt x="257" y="10583"/>
                    <a:pt x="230" y="10631"/>
                    <a:pt x="236" y="10740"/>
                  </a:cubicBezTo>
                  <a:cubicBezTo>
                    <a:pt x="236" y="10740"/>
                    <a:pt x="1771" y="13004"/>
                    <a:pt x="2578" y="13898"/>
                  </a:cubicBezTo>
                  <a:lnTo>
                    <a:pt x="2578" y="14132"/>
                  </a:lnTo>
                  <a:cubicBezTo>
                    <a:pt x="2575" y="14428"/>
                    <a:pt x="2575" y="14713"/>
                    <a:pt x="2575" y="14983"/>
                  </a:cubicBezTo>
                  <a:lnTo>
                    <a:pt x="2856" y="14983"/>
                  </a:lnTo>
                  <a:cubicBezTo>
                    <a:pt x="3007" y="14983"/>
                    <a:pt x="3157" y="14983"/>
                    <a:pt x="3306" y="14982"/>
                  </a:cubicBezTo>
                  <a:cubicBezTo>
                    <a:pt x="3302" y="14670"/>
                    <a:pt x="3296" y="14338"/>
                    <a:pt x="3289" y="13992"/>
                  </a:cubicBezTo>
                  <a:cubicBezTo>
                    <a:pt x="3959" y="13198"/>
                    <a:pt x="5519" y="10868"/>
                    <a:pt x="5349" y="10741"/>
                  </a:cubicBezTo>
                  <a:cubicBezTo>
                    <a:pt x="5344" y="10738"/>
                    <a:pt x="5339" y="10736"/>
                    <a:pt x="5332" y="10736"/>
                  </a:cubicBezTo>
                  <a:cubicBezTo>
                    <a:pt x="5111" y="10736"/>
                    <a:pt x="3890" y="12764"/>
                    <a:pt x="3281" y="13408"/>
                  </a:cubicBezTo>
                  <a:cubicBezTo>
                    <a:pt x="3278" y="13320"/>
                    <a:pt x="3277" y="13232"/>
                    <a:pt x="3275" y="13143"/>
                  </a:cubicBezTo>
                  <a:cubicBezTo>
                    <a:pt x="3257" y="12207"/>
                    <a:pt x="3239" y="11188"/>
                    <a:pt x="3214" y="10143"/>
                  </a:cubicBezTo>
                  <a:cubicBezTo>
                    <a:pt x="3602" y="9862"/>
                    <a:pt x="5703" y="6793"/>
                    <a:pt x="5508" y="6647"/>
                  </a:cubicBezTo>
                  <a:cubicBezTo>
                    <a:pt x="5503" y="6643"/>
                    <a:pt x="5497" y="6642"/>
                    <a:pt x="5491" y="6642"/>
                  </a:cubicBezTo>
                  <a:cubicBezTo>
                    <a:pt x="5234" y="6642"/>
                    <a:pt x="3633" y="9368"/>
                    <a:pt x="3200" y="9503"/>
                  </a:cubicBezTo>
                  <a:cubicBezTo>
                    <a:pt x="3178" y="8539"/>
                    <a:pt x="3153" y="7565"/>
                    <a:pt x="3125" y="6630"/>
                  </a:cubicBezTo>
                  <a:cubicBezTo>
                    <a:pt x="3825" y="5768"/>
                    <a:pt x="5282" y="3582"/>
                    <a:pt x="5118" y="3458"/>
                  </a:cubicBezTo>
                  <a:cubicBezTo>
                    <a:pt x="5113" y="3455"/>
                    <a:pt x="5108" y="3453"/>
                    <a:pt x="5101" y="3453"/>
                  </a:cubicBezTo>
                  <a:cubicBezTo>
                    <a:pt x="4886" y="3453"/>
                    <a:pt x="3733" y="5355"/>
                    <a:pt x="3108" y="6061"/>
                  </a:cubicBezTo>
                  <a:cubicBezTo>
                    <a:pt x="3006" y="2738"/>
                    <a:pt x="2871" y="0"/>
                    <a:pt x="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1"/>
            <p:cNvSpPr/>
            <p:nvPr/>
          </p:nvSpPr>
          <p:spPr>
            <a:xfrm>
              <a:off x="4450325" y="4364625"/>
              <a:ext cx="307875" cy="544925"/>
            </a:xfrm>
            <a:custGeom>
              <a:rect b="b" l="l" r="r" t="t"/>
              <a:pathLst>
                <a:path extrusionOk="0" h="21797" w="12315">
                  <a:moveTo>
                    <a:pt x="12314" y="21797"/>
                  </a:moveTo>
                  <a:cubicBezTo>
                    <a:pt x="12302" y="21795"/>
                    <a:pt x="12291" y="21793"/>
                    <a:pt x="12280" y="21791"/>
                  </a:cubicBezTo>
                  <a:cubicBezTo>
                    <a:pt x="10182" y="21428"/>
                    <a:pt x="8342" y="20902"/>
                    <a:pt x="6729" y="20260"/>
                  </a:cubicBezTo>
                  <a:cubicBezTo>
                    <a:pt x="6618" y="20216"/>
                    <a:pt x="6507" y="20170"/>
                    <a:pt x="6397" y="20125"/>
                  </a:cubicBezTo>
                  <a:cubicBezTo>
                    <a:pt x="6394" y="20122"/>
                    <a:pt x="6392" y="20122"/>
                    <a:pt x="6388" y="20121"/>
                  </a:cubicBezTo>
                  <a:cubicBezTo>
                    <a:pt x="6164" y="20028"/>
                    <a:pt x="5943" y="19932"/>
                    <a:pt x="5727" y="19834"/>
                  </a:cubicBezTo>
                  <a:cubicBezTo>
                    <a:pt x="5523" y="19740"/>
                    <a:pt x="5322" y="19647"/>
                    <a:pt x="5123" y="19549"/>
                  </a:cubicBezTo>
                  <a:cubicBezTo>
                    <a:pt x="4859" y="19418"/>
                    <a:pt x="4601" y="19285"/>
                    <a:pt x="4351" y="19148"/>
                  </a:cubicBezTo>
                  <a:cubicBezTo>
                    <a:pt x="2938" y="18379"/>
                    <a:pt x="1745" y="17510"/>
                    <a:pt x="735" y="16593"/>
                  </a:cubicBezTo>
                  <a:cubicBezTo>
                    <a:pt x="477" y="16361"/>
                    <a:pt x="234" y="16124"/>
                    <a:pt x="0" y="15885"/>
                  </a:cubicBezTo>
                  <a:cubicBezTo>
                    <a:pt x="473" y="14600"/>
                    <a:pt x="1058" y="13197"/>
                    <a:pt x="1684" y="11793"/>
                  </a:cubicBezTo>
                  <a:cubicBezTo>
                    <a:pt x="3898" y="6828"/>
                    <a:pt x="6619" y="1842"/>
                    <a:pt x="6619" y="1842"/>
                  </a:cubicBezTo>
                  <a:cubicBezTo>
                    <a:pt x="8106" y="0"/>
                    <a:pt x="11609" y="15233"/>
                    <a:pt x="12220" y="20650"/>
                  </a:cubicBezTo>
                  <a:cubicBezTo>
                    <a:pt x="12275" y="21108"/>
                    <a:pt x="12307" y="21496"/>
                    <a:pt x="12314" y="21797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1"/>
            <p:cNvSpPr/>
            <p:nvPr/>
          </p:nvSpPr>
          <p:spPr>
            <a:xfrm>
              <a:off x="4593525" y="4538875"/>
              <a:ext cx="36175" cy="328825"/>
            </a:xfrm>
            <a:custGeom>
              <a:rect b="b" l="l" r="r" t="t"/>
              <a:pathLst>
                <a:path extrusionOk="0" h="13153" w="1447">
                  <a:moveTo>
                    <a:pt x="1275" y="1"/>
                  </a:moveTo>
                  <a:cubicBezTo>
                    <a:pt x="1250" y="1"/>
                    <a:pt x="1217" y="63"/>
                    <a:pt x="1178" y="195"/>
                  </a:cubicBezTo>
                  <a:cubicBezTo>
                    <a:pt x="1178" y="195"/>
                    <a:pt x="929" y="2891"/>
                    <a:pt x="624" y="6158"/>
                  </a:cubicBezTo>
                  <a:cubicBezTo>
                    <a:pt x="603" y="6380"/>
                    <a:pt x="582" y="6604"/>
                    <a:pt x="561" y="6833"/>
                  </a:cubicBezTo>
                  <a:cubicBezTo>
                    <a:pt x="499" y="7502"/>
                    <a:pt x="436" y="8188"/>
                    <a:pt x="372" y="8873"/>
                  </a:cubicBezTo>
                  <a:cubicBezTo>
                    <a:pt x="351" y="9112"/>
                    <a:pt x="328" y="9352"/>
                    <a:pt x="305" y="9590"/>
                  </a:cubicBezTo>
                  <a:cubicBezTo>
                    <a:pt x="200" y="10722"/>
                    <a:pt x="97" y="11840"/>
                    <a:pt x="1" y="12863"/>
                  </a:cubicBezTo>
                  <a:cubicBezTo>
                    <a:pt x="216" y="12960"/>
                    <a:pt x="438" y="13055"/>
                    <a:pt x="662" y="13150"/>
                  </a:cubicBezTo>
                  <a:cubicBezTo>
                    <a:pt x="666" y="13151"/>
                    <a:pt x="667" y="13151"/>
                    <a:pt x="671" y="13152"/>
                  </a:cubicBezTo>
                  <a:lnTo>
                    <a:pt x="671" y="13141"/>
                  </a:lnTo>
                  <a:cubicBezTo>
                    <a:pt x="737" y="12206"/>
                    <a:pt x="808" y="11189"/>
                    <a:pt x="880" y="10146"/>
                  </a:cubicBezTo>
                  <a:cubicBezTo>
                    <a:pt x="895" y="9935"/>
                    <a:pt x="909" y="9722"/>
                    <a:pt x="923" y="9509"/>
                  </a:cubicBezTo>
                  <a:cubicBezTo>
                    <a:pt x="987" y="8549"/>
                    <a:pt x="1049" y="7577"/>
                    <a:pt x="1106" y="6642"/>
                  </a:cubicBezTo>
                  <a:cubicBezTo>
                    <a:pt x="1118" y="6450"/>
                    <a:pt x="1131" y="6261"/>
                    <a:pt x="1140" y="6073"/>
                  </a:cubicBezTo>
                  <a:cubicBezTo>
                    <a:pt x="1335" y="2746"/>
                    <a:pt x="1447" y="1"/>
                    <a:pt x="1275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1"/>
            <p:cNvSpPr/>
            <p:nvPr/>
          </p:nvSpPr>
          <p:spPr>
            <a:xfrm>
              <a:off x="4550625" y="4615225"/>
              <a:ext cx="131925" cy="97475"/>
            </a:xfrm>
            <a:custGeom>
              <a:rect b="b" l="l" r="r" t="t"/>
              <a:pathLst>
                <a:path extrusionOk="0" h="3899" w="5277">
                  <a:moveTo>
                    <a:pt x="80" y="1"/>
                  </a:moveTo>
                  <a:cubicBezTo>
                    <a:pt x="32" y="1"/>
                    <a:pt x="4" y="47"/>
                    <a:pt x="0" y="150"/>
                  </a:cubicBezTo>
                  <a:cubicBezTo>
                    <a:pt x="0" y="150"/>
                    <a:pt x="2080" y="3898"/>
                    <a:pt x="2452" y="3898"/>
                  </a:cubicBezTo>
                  <a:cubicBezTo>
                    <a:pt x="2458" y="3898"/>
                    <a:pt x="2463" y="3897"/>
                    <a:pt x="2468" y="3895"/>
                  </a:cubicBezTo>
                  <a:cubicBezTo>
                    <a:pt x="2792" y="3773"/>
                    <a:pt x="5277" y="772"/>
                    <a:pt x="5090" y="607"/>
                  </a:cubicBezTo>
                  <a:cubicBezTo>
                    <a:pt x="5085" y="602"/>
                    <a:pt x="5079" y="600"/>
                    <a:pt x="5071" y="600"/>
                  </a:cubicBezTo>
                  <a:cubicBezTo>
                    <a:pt x="4798" y="600"/>
                    <a:pt x="2907" y="3247"/>
                    <a:pt x="2514" y="3247"/>
                  </a:cubicBezTo>
                  <a:cubicBezTo>
                    <a:pt x="2505" y="3247"/>
                    <a:pt x="2496" y="3246"/>
                    <a:pt x="2489" y="3243"/>
                  </a:cubicBezTo>
                  <a:cubicBezTo>
                    <a:pt x="2185" y="3126"/>
                    <a:pt x="472" y="1"/>
                    <a:pt x="8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1"/>
            <p:cNvSpPr/>
            <p:nvPr/>
          </p:nvSpPr>
          <p:spPr>
            <a:xfrm>
              <a:off x="4553125" y="4695500"/>
              <a:ext cx="131925" cy="97475"/>
            </a:xfrm>
            <a:custGeom>
              <a:rect b="b" l="l" r="r" t="t"/>
              <a:pathLst>
                <a:path extrusionOk="0" h="3899" w="5277">
                  <a:moveTo>
                    <a:pt x="81" y="0"/>
                  </a:moveTo>
                  <a:cubicBezTo>
                    <a:pt x="33" y="0"/>
                    <a:pt x="5" y="46"/>
                    <a:pt x="1" y="150"/>
                  </a:cubicBezTo>
                  <a:cubicBezTo>
                    <a:pt x="1" y="150"/>
                    <a:pt x="2079" y="3898"/>
                    <a:pt x="2453" y="3898"/>
                  </a:cubicBezTo>
                  <a:cubicBezTo>
                    <a:pt x="2459" y="3898"/>
                    <a:pt x="2465" y="3897"/>
                    <a:pt x="2470" y="3895"/>
                  </a:cubicBezTo>
                  <a:cubicBezTo>
                    <a:pt x="2795" y="3774"/>
                    <a:pt x="5277" y="774"/>
                    <a:pt x="5092" y="608"/>
                  </a:cubicBezTo>
                  <a:cubicBezTo>
                    <a:pt x="5087" y="603"/>
                    <a:pt x="5080" y="601"/>
                    <a:pt x="5072" y="601"/>
                  </a:cubicBezTo>
                  <a:cubicBezTo>
                    <a:pt x="4799" y="601"/>
                    <a:pt x="2908" y="3248"/>
                    <a:pt x="2515" y="3248"/>
                  </a:cubicBezTo>
                  <a:cubicBezTo>
                    <a:pt x="2506" y="3248"/>
                    <a:pt x="2498" y="3247"/>
                    <a:pt x="2491" y="3244"/>
                  </a:cubicBezTo>
                  <a:cubicBezTo>
                    <a:pt x="2187" y="3126"/>
                    <a:pt x="474" y="0"/>
                    <a:pt x="81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1"/>
            <p:cNvSpPr/>
            <p:nvPr/>
          </p:nvSpPr>
          <p:spPr>
            <a:xfrm>
              <a:off x="4534300" y="4796500"/>
              <a:ext cx="44225" cy="56825"/>
            </a:xfrm>
            <a:custGeom>
              <a:rect b="b" l="l" r="r" t="t"/>
              <a:pathLst>
                <a:path extrusionOk="0" h="2273" w="1769">
                  <a:moveTo>
                    <a:pt x="81" y="0"/>
                  </a:moveTo>
                  <a:cubicBezTo>
                    <a:pt x="33" y="0"/>
                    <a:pt x="4" y="47"/>
                    <a:pt x="1" y="150"/>
                  </a:cubicBezTo>
                  <a:cubicBezTo>
                    <a:pt x="1" y="150"/>
                    <a:pt x="467" y="988"/>
                    <a:pt x="996" y="1872"/>
                  </a:cubicBezTo>
                  <a:cubicBezTo>
                    <a:pt x="1246" y="2008"/>
                    <a:pt x="1504" y="2142"/>
                    <a:pt x="1768" y="2273"/>
                  </a:cubicBezTo>
                  <a:cubicBezTo>
                    <a:pt x="1147" y="1318"/>
                    <a:pt x="336" y="0"/>
                    <a:pt x="81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81"/>
            <p:cNvSpPr/>
            <p:nvPr/>
          </p:nvSpPr>
          <p:spPr>
            <a:xfrm>
              <a:off x="4610050" y="4811450"/>
              <a:ext cx="54625" cy="59650"/>
            </a:xfrm>
            <a:custGeom>
              <a:rect b="b" l="l" r="r" t="t"/>
              <a:pathLst>
                <a:path extrusionOk="0" h="2386" w="2185">
                  <a:moveTo>
                    <a:pt x="2041" y="0"/>
                  </a:moveTo>
                  <a:cubicBezTo>
                    <a:pt x="1837" y="0"/>
                    <a:pt x="720" y="1492"/>
                    <a:pt x="10" y="2236"/>
                  </a:cubicBezTo>
                  <a:cubicBezTo>
                    <a:pt x="6" y="2240"/>
                    <a:pt x="5" y="2243"/>
                    <a:pt x="1" y="2247"/>
                  </a:cubicBezTo>
                  <a:cubicBezTo>
                    <a:pt x="5" y="2248"/>
                    <a:pt x="6" y="2248"/>
                    <a:pt x="10" y="2249"/>
                  </a:cubicBezTo>
                  <a:cubicBezTo>
                    <a:pt x="119" y="2295"/>
                    <a:pt x="230" y="2340"/>
                    <a:pt x="342" y="2386"/>
                  </a:cubicBezTo>
                  <a:cubicBezTo>
                    <a:pt x="1154" y="1452"/>
                    <a:pt x="2184" y="119"/>
                    <a:pt x="2060" y="7"/>
                  </a:cubicBezTo>
                  <a:cubicBezTo>
                    <a:pt x="2055" y="3"/>
                    <a:pt x="2049" y="0"/>
                    <a:pt x="2041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81"/>
            <p:cNvSpPr/>
            <p:nvPr/>
          </p:nvSpPr>
          <p:spPr>
            <a:xfrm>
              <a:off x="4330100" y="4246475"/>
              <a:ext cx="168300" cy="532950"/>
            </a:xfrm>
            <a:custGeom>
              <a:rect b="b" l="l" r="r" t="t"/>
              <a:pathLst>
                <a:path extrusionOk="0" h="21318" w="6732">
                  <a:moveTo>
                    <a:pt x="3076" y="0"/>
                  </a:moveTo>
                  <a:cubicBezTo>
                    <a:pt x="2990" y="0"/>
                    <a:pt x="2904" y="42"/>
                    <a:pt x="2819" y="129"/>
                  </a:cubicBezTo>
                  <a:cubicBezTo>
                    <a:pt x="2819" y="129"/>
                    <a:pt x="1590" y="1954"/>
                    <a:pt x="21" y="4476"/>
                  </a:cubicBezTo>
                  <a:lnTo>
                    <a:pt x="21" y="9449"/>
                  </a:lnTo>
                  <a:lnTo>
                    <a:pt x="21" y="9553"/>
                  </a:lnTo>
                  <a:cubicBezTo>
                    <a:pt x="21" y="9553"/>
                    <a:pt x="1" y="11097"/>
                    <a:pt x="605" y="13266"/>
                  </a:cubicBezTo>
                  <a:cubicBezTo>
                    <a:pt x="702" y="13610"/>
                    <a:pt x="813" y="13972"/>
                    <a:pt x="943" y="14345"/>
                  </a:cubicBezTo>
                  <a:cubicBezTo>
                    <a:pt x="1057" y="14671"/>
                    <a:pt x="1184" y="15003"/>
                    <a:pt x="1328" y="15346"/>
                  </a:cubicBezTo>
                  <a:cubicBezTo>
                    <a:pt x="1344" y="15380"/>
                    <a:pt x="1358" y="15417"/>
                    <a:pt x="1373" y="15451"/>
                  </a:cubicBezTo>
                  <a:cubicBezTo>
                    <a:pt x="1600" y="15982"/>
                    <a:pt x="1866" y="16529"/>
                    <a:pt x="2176" y="17081"/>
                  </a:cubicBezTo>
                  <a:cubicBezTo>
                    <a:pt x="2226" y="17173"/>
                    <a:pt x="2277" y="17263"/>
                    <a:pt x="2332" y="17357"/>
                  </a:cubicBezTo>
                  <a:cubicBezTo>
                    <a:pt x="2969" y="18444"/>
                    <a:pt x="3779" y="19550"/>
                    <a:pt x="4813" y="20609"/>
                  </a:cubicBezTo>
                  <a:cubicBezTo>
                    <a:pt x="5046" y="20847"/>
                    <a:pt x="5289" y="21084"/>
                    <a:pt x="5547" y="21318"/>
                  </a:cubicBezTo>
                  <a:cubicBezTo>
                    <a:pt x="5984" y="21302"/>
                    <a:pt x="6300" y="21270"/>
                    <a:pt x="6457" y="21226"/>
                  </a:cubicBezTo>
                  <a:cubicBezTo>
                    <a:pt x="6731" y="21145"/>
                    <a:pt x="6713" y="19201"/>
                    <a:pt x="6499" y="16517"/>
                  </a:cubicBezTo>
                  <a:cubicBezTo>
                    <a:pt x="5998" y="10264"/>
                    <a:pt x="4436" y="0"/>
                    <a:pt x="3076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81"/>
            <p:cNvSpPr/>
            <p:nvPr/>
          </p:nvSpPr>
          <p:spPr>
            <a:xfrm>
              <a:off x="4330650" y="4378325"/>
              <a:ext cx="114825" cy="254475"/>
            </a:xfrm>
            <a:custGeom>
              <a:rect b="b" l="l" r="r" t="t"/>
              <a:pathLst>
                <a:path extrusionOk="0" h="10179" w="4593">
                  <a:moveTo>
                    <a:pt x="2701" y="0"/>
                  </a:moveTo>
                  <a:cubicBezTo>
                    <a:pt x="2675" y="0"/>
                    <a:pt x="2638" y="59"/>
                    <a:pt x="2588" y="185"/>
                  </a:cubicBezTo>
                  <a:cubicBezTo>
                    <a:pt x="2588" y="185"/>
                    <a:pt x="2088" y="2846"/>
                    <a:pt x="1486" y="6070"/>
                  </a:cubicBezTo>
                  <a:cubicBezTo>
                    <a:pt x="1163" y="5596"/>
                    <a:pt x="492" y="4165"/>
                    <a:pt x="1" y="3352"/>
                  </a:cubicBezTo>
                  <a:lnTo>
                    <a:pt x="1" y="4176"/>
                  </a:lnTo>
                  <a:cubicBezTo>
                    <a:pt x="445" y="5129"/>
                    <a:pt x="1038" y="6337"/>
                    <a:pt x="1361" y="6737"/>
                  </a:cubicBezTo>
                  <a:cubicBezTo>
                    <a:pt x="1237" y="7397"/>
                    <a:pt x="1110" y="8073"/>
                    <a:pt x="982" y="8751"/>
                  </a:cubicBezTo>
                  <a:cubicBezTo>
                    <a:pt x="861" y="8527"/>
                    <a:pt x="725" y="8265"/>
                    <a:pt x="584" y="7994"/>
                  </a:cubicBezTo>
                  <a:lnTo>
                    <a:pt x="584" y="7994"/>
                  </a:lnTo>
                  <a:cubicBezTo>
                    <a:pt x="680" y="8337"/>
                    <a:pt x="793" y="8701"/>
                    <a:pt x="924" y="9072"/>
                  </a:cubicBezTo>
                  <a:cubicBezTo>
                    <a:pt x="1036" y="9398"/>
                    <a:pt x="1166" y="9732"/>
                    <a:pt x="1308" y="10073"/>
                  </a:cubicBezTo>
                  <a:cubicBezTo>
                    <a:pt x="1322" y="10108"/>
                    <a:pt x="1337" y="10143"/>
                    <a:pt x="1354" y="10179"/>
                  </a:cubicBezTo>
                  <a:cubicBezTo>
                    <a:pt x="1358" y="10141"/>
                    <a:pt x="1365" y="10104"/>
                    <a:pt x="1370" y="10066"/>
                  </a:cubicBezTo>
                  <a:cubicBezTo>
                    <a:pt x="1803" y="9859"/>
                    <a:pt x="4424" y="7223"/>
                    <a:pt x="4258" y="7045"/>
                  </a:cubicBezTo>
                  <a:cubicBezTo>
                    <a:pt x="4253" y="7038"/>
                    <a:pt x="4245" y="7036"/>
                    <a:pt x="4235" y="7036"/>
                  </a:cubicBezTo>
                  <a:cubicBezTo>
                    <a:pt x="3948" y="7036"/>
                    <a:pt x="1916" y="9380"/>
                    <a:pt x="1472" y="9434"/>
                  </a:cubicBezTo>
                  <a:cubicBezTo>
                    <a:pt x="1625" y="8485"/>
                    <a:pt x="1775" y="7522"/>
                    <a:pt x="1919" y="6595"/>
                  </a:cubicBezTo>
                  <a:cubicBezTo>
                    <a:pt x="2762" y="5875"/>
                    <a:pt x="4592" y="3987"/>
                    <a:pt x="4453" y="3838"/>
                  </a:cubicBezTo>
                  <a:cubicBezTo>
                    <a:pt x="4448" y="3832"/>
                    <a:pt x="4440" y="3829"/>
                    <a:pt x="4430" y="3829"/>
                  </a:cubicBezTo>
                  <a:cubicBezTo>
                    <a:pt x="4193" y="3829"/>
                    <a:pt x="2740" y="5458"/>
                    <a:pt x="2005" y="6033"/>
                  </a:cubicBezTo>
                  <a:cubicBezTo>
                    <a:pt x="2508" y="2727"/>
                    <a:pt x="2873" y="0"/>
                    <a:pt x="2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81"/>
            <p:cNvSpPr/>
            <p:nvPr/>
          </p:nvSpPr>
          <p:spPr>
            <a:xfrm>
              <a:off x="4384475" y="4653050"/>
              <a:ext cx="26175" cy="27350"/>
            </a:xfrm>
            <a:custGeom>
              <a:rect b="b" l="l" r="r" t="t"/>
              <a:pathLst>
                <a:path extrusionOk="0" h="1094" w="1047">
                  <a:moveTo>
                    <a:pt x="956" y="1"/>
                  </a:moveTo>
                  <a:cubicBezTo>
                    <a:pt x="844" y="1"/>
                    <a:pt x="456" y="369"/>
                    <a:pt x="1" y="818"/>
                  </a:cubicBezTo>
                  <a:cubicBezTo>
                    <a:pt x="51" y="909"/>
                    <a:pt x="102" y="1000"/>
                    <a:pt x="157" y="1094"/>
                  </a:cubicBezTo>
                  <a:cubicBezTo>
                    <a:pt x="665" y="547"/>
                    <a:pt x="1046" y="80"/>
                    <a:pt x="979" y="9"/>
                  </a:cubicBezTo>
                  <a:cubicBezTo>
                    <a:pt x="974" y="3"/>
                    <a:pt x="966" y="1"/>
                    <a:pt x="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81"/>
            <p:cNvSpPr/>
            <p:nvPr/>
          </p:nvSpPr>
          <p:spPr>
            <a:xfrm>
              <a:off x="5075150" y="4428375"/>
              <a:ext cx="295975" cy="485925"/>
            </a:xfrm>
            <a:custGeom>
              <a:rect b="b" l="l" r="r" t="t"/>
              <a:pathLst>
                <a:path extrusionOk="0" h="19437" w="11839">
                  <a:moveTo>
                    <a:pt x="11838" y="14868"/>
                  </a:moveTo>
                  <a:cubicBezTo>
                    <a:pt x="11626" y="15033"/>
                    <a:pt x="11408" y="15198"/>
                    <a:pt x="11183" y="15358"/>
                  </a:cubicBezTo>
                  <a:cubicBezTo>
                    <a:pt x="10476" y="15863"/>
                    <a:pt x="9701" y="16341"/>
                    <a:pt x="8846" y="16785"/>
                  </a:cubicBezTo>
                  <a:lnTo>
                    <a:pt x="8846" y="16785"/>
                  </a:lnTo>
                  <a:cubicBezTo>
                    <a:pt x="8736" y="16842"/>
                    <a:pt x="8623" y="16900"/>
                    <a:pt x="8511" y="16956"/>
                  </a:cubicBezTo>
                  <a:cubicBezTo>
                    <a:pt x="8082" y="17167"/>
                    <a:pt x="7637" y="17371"/>
                    <a:pt x="7172" y="17566"/>
                  </a:cubicBezTo>
                  <a:cubicBezTo>
                    <a:pt x="6966" y="17653"/>
                    <a:pt x="6757" y="17737"/>
                    <a:pt x="6543" y="17819"/>
                  </a:cubicBezTo>
                  <a:cubicBezTo>
                    <a:pt x="6187" y="17955"/>
                    <a:pt x="5819" y="18086"/>
                    <a:pt x="5439" y="18211"/>
                  </a:cubicBezTo>
                  <a:cubicBezTo>
                    <a:pt x="5290" y="18260"/>
                    <a:pt x="5139" y="18309"/>
                    <a:pt x="4985" y="18356"/>
                  </a:cubicBezTo>
                  <a:cubicBezTo>
                    <a:pt x="3704" y="18754"/>
                    <a:pt x="2299" y="19081"/>
                    <a:pt x="760" y="19325"/>
                  </a:cubicBezTo>
                  <a:cubicBezTo>
                    <a:pt x="511" y="19365"/>
                    <a:pt x="259" y="19401"/>
                    <a:pt x="3" y="19436"/>
                  </a:cubicBezTo>
                  <a:cubicBezTo>
                    <a:pt x="0" y="18593"/>
                    <a:pt x="77" y="17589"/>
                    <a:pt x="210" y="16494"/>
                  </a:cubicBezTo>
                  <a:cubicBezTo>
                    <a:pt x="958" y="10319"/>
                    <a:pt x="3480" y="1211"/>
                    <a:pt x="3480" y="1211"/>
                  </a:cubicBezTo>
                  <a:cubicBezTo>
                    <a:pt x="4064" y="0"/>
                    <a:pt x="6534" y="4008"/>
                    <a:pt x="8893" y="8640"/>
                  </a:cubicBezTo>
                  <a:cubicBezTo>
                    <a:pt x="9960" y="10729"/>
                    <a:pt x="11003" y="12948"/>
                    <a:pt x="11838" y="14868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81"/>
            <p:cNvSpPr/>
            <p:nvPr/>
          </p:nvSpPr>
          <p:spPr>
            <a:xfrm>
              <a:off x="5199350" y="4581425"/>
              <a:ext cx="55175" cy="292475"/>
            </a:xfrm>
            <a:custGeom>
              <a:rect b="b" l="l" r="r" t="t"/>
              <a:pathLst>
                <a:path extrusionOk="0" h="11699" w="2207">
                  <a:moveTo>
                    <a:pt x="54" y="1"/>
                  </a:moveTo>
                  <a:cubicBezTo>
                    <a:pt x="27" y="1"/>
                    <a:pt x="9" y="69"/>
                    <a:pt x="1" y="212"/>
                  </a:cubicBezTo>
                  <a:cubicBezTo>
                    <a:pt x="1" y="212"/>
                    <a:pt x="370" y="2895"/>
                    <a:pt x="815" y="6145"/>
                  </a:cubicBezTo>
                  <a:cubicBezTo>
                    <a:pt x="844" y="6366"/>
                    <a:pt x="875" y="6590"/>
                    <a:pt x="907" y="6816"/>
                  </a:cubicBezTo>
                  <a:cubicBezTo>
                    <a:pt x="997" y="7483"/>
                    <a:pt x="1090" y="8165"/>
                    <a:pt x="1185" y="8847"/>
                  </a:cubicBezTo>
                  <a:cubicBezTo>
                    <a:pt x="1216" y="9085"/>
                    <a:pt x="1249" y="9324"/>
                    <a:pt x="1283" y="9560"/>
                  </a:cubicBezTo>
                  <a:cubicBezTo>
                    <a:pt x="1383" y="10286"/>
                    <a:pt x="1480" y="11005"/>
                    <a:pt x="1576" y="11698"/>
                  </a:cubicBezTo>
                  <a:cubicBezTo>
                    <a:pt x="1791" y="11616"/>
                    <a:pt x="1999" y="11533"/>
                    <a:pt x="2207" y="11446"/>
                  </a:cubicBezTo>
                  <a:cubicBezTo>
                    <a:pt x="2127" y="10963"/>
                    <a:pt x="2048" y="10469"/>
                    <a:pt x="1967" y="9974"/>
                  </a:cubicBezTo>
                  <a:cubicBezTo>
                    <a:pt x="1935" y="9765"/>
                    <a:pt x="1900" y="9554"/>
                    <a:pt x="1866" y="9342"/>
                  </a:cubicBezTo>
                  <a:cubicBezTo>
                    <a:pt x="1708" y="8393"/>
                    <a:pt x="1548" y="7432"/>
                    <a:pt x="1392" y="6508"/>
                  </a:cubicBezTo>
                  <a:cubicBezTo>
                    <a:pt x="1360" y="6319"/>
                    <a:pt x="1327" y="6133"/>
                    <a:pt x="1296" y="5946"/>
                  </a:cubicBezTo>
                  <a:cubicBezTo>
                    <a:pt x="734" y="2684"/>
                    <a:pt x="222" y="1"/>
                    <a:pt x="5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81"/>
            <p:cNvSpPr/>
            <p:nvPr/>
          </p:nvSpPr>
          <p:spPr>
            <a:xfrm>
              <a:off x="5145325" y="4658475"/>
              <a:ext cx="132575" cy="95275"/>
            </a:xfrm>
            <a:custGeom>
              <a:rect b="b" l="l" r="r" t="t"/>
              <a:pathLst>
                <a:path extrusionOk="0" h="3811" w="5303">
                  <a:moveTo>
                    <a:pt x="5072" y="1"/>
                  </a:moveTo>
                  <a:cubicBezTo>
                    <a:pt x="4819" y="1"/>
                    <a:pt x="3525" y="3162"/>
                    <a:pt x="3157" y="3162"/>
                  </a:cubicBezTo>
                  <a:cubicBezTo>
                    <a:pt x="3154" y="3162"/>
                    <a:pt x="3151" y="3162"/>
                    <a:pt x="3148" y="3162"/>
                  </a:cubicBezTo>
                  <a:cubicBezTo>
                    <a:pt x="2831" y="3118"/>
                    <a:pt x="527" y="550"/>
                    <a:pt x="87" y="550"/>
                  </a:cubicBezTo>
                  <a:cubicBezTo>
                    <a:pt x="25" y="550"/>
                    <a:pt x="0" y="601"/>
                    <a:pt x="23" y="717"/>
                  </a:cubicBezTo>
                  <a:cubicBezTo>
                    <a:pt x="23" y="717"/>
                    <a:pt x="2822" y="3810"/>
                    <a:pt x="3247" y="3810"/>
                  </a:cubicBezTo>
                  <a:cubicBezTo>
                    <a:pt x="3259" y="3810"/>
                    <a:pt x="3270" y="3808"/>
                    <a:pt x="3278" y="3802"/>
                  </a:cubicBezTo>
                  <a:cubicBezTo>
                    <a:pt x="3567" y="3609"/>
                    <a:pt x="5303" y="125"/>
                    <a:pt x="5084" y="4"/>
                  </a:cubicBezTo>
                  <a:cubicBezTo>
                    <a:pt x="5081" y="2"/>
                    <a:pt x="5076" y="1"/>
                    <a:pt x="507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81"/>
            <p:cNvSpPr/>
            <p:nvPr/>
          </p:nvSpPr>
          <p:spPr>
            <a:xfrm>
              <a:off x="5166025" y="4736075"/>
              <a:ext cx="132600" cy="95250"/>
            </a:xfrm>
            <a:custGeom>
              <a:rect b="b" l="l" r="r" t="t"/>
              <a:pathLst>
                <a:path extrusionOk="0" h="3810" w="5304">
                  <a:moveTo>
                    <a:pt x="5072" y="1"/>
                  </a:moveTo>
                  <a:cubicBezTo>
                    <a:pt x="4819" y="1"/>
                    <a:pt x="3525" y="3162"/>
                    <a:pt x="3158" y="3162"/>
                  </a:cubicBezTo>
                  <a:cubicBezTo>
                    <a:pt x="3155" y="3162"/>
                    <a:pt x="3153" y="3162"/>
                    <a:pt x="3150" y="3162"/>
                  </a:cubicBezTo>
                  <a:cubicBezTo>
                    <a:pt x="2833" y="3119"/>
                    <a:pt x="527" y="550"/>
                    <a:pt x="87" y="550"/>
                  </a:cubicBezTo>
                  <a:cubicBezTo>
                    <a:pt x="25" y="550"/>
                    <a:pt x="0" y="601"/>
                    <a:pt x="23" y="716"/>
                  </a:cubicBezTo>
                  <a:cubicBezTo>
                    <a:pt x="23" y="716"/>
                    <a:pt x="2822" y="3810"/>
                    <a:pt x="3247" y="3810"/>
                  </a:cubicBezTo>
                  <a:cubicBezTo>
                    <a:pt x="3259" y="3810"/>
                    <a:pt x="3270" y="3807"/>
                    <a:pt x="3278" y="3802"/>
                  </a:cubicBezTo>
                  <a:cubicBezTo>
                    <a:pt x="3568" y="3608"/>
                    <a:pt x="5303" y="125"/>
                    <a:pt x="5085" y="4"/>
                  </a:cubicBezTo>
                  <a:cubicBezTo>
                    <a:pt x="5081" y="2"/>
                    <a:pt x="5076" y="1"/>
                    <a:pt x="507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81"/>
            <p:cNvSpPr/>
            <p:nvPr/>
          </p:nvSpPr>
          <p:spPr>
            <a:xfrm>
              <a:off x="5170650" y="4852450"/>
              <a:ext cx="40550" cy="34875"/>
            </a:xfrm>
            <a:custGeom>
              <a:rect b="b" l="l" r="r" t="t"/>
              <a:pathLst>
                <a:path extrusionOk="0" h="1395" w="1622">
                  <a:moveTo>
                    <a:pt x="86" y="0"/>
                  </a:moveTo>
                  <a:cubicBezTo>
                    <a:pt x="25" y="0"/>
                    <a:pt x="0" y="51"/>
                    <a:pt x="23" y="166"/>
                  </a:cubicBezTo>
                  <a:cubicBezTo>
                    <a:pt x="23" y="166"/>
                    <a:pt x="543" y="740"/>
                    <a:pt x="1167" y="1394"/>
                  </a:cubicBezTo>
                  <a:cubicBezTo>
                    <a:pt x="1320" y="1347"/>
                    <a:pt x="1472" y="1298"/>
                    <a:pt x="1622" y="1250"/>
                  </a:cubicBezTo>
                  <a:cubicBezTo>
                    <a:pt x="964" y="616"/>
                    <a:pt x="301" y="0"/>
                    <a:pt x="86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1"/>
            <p:cNvSpPr/>
            <p:nvPr/>
          </p:nvSpPr>
          <p:spPr>
            <a:xfrm>
              <a:off x="5287950" y="4838725"/>
              <a:ext cx="10800" cy="13550"/>
            </a:xfrm>
            <a:custGeom>
              <a:rect b="b" l="l" r="r" t="t"/>
              <a:pathLst>
                <a:path extrusionOk="0" h="542" w="432">
                  <a:moveTo>
                    <a:pt x="379" y="0"/>
                  </a:moveTo>
                  <a:cubicBezTo>
                    <a:pt x="314" y="0"/>
                    <a:pt x="175" y="219"/>
                    <a:pt x="0" y="542"/>
                  </a:cubicBezTo>
                  <a:cubicBezTo>
                    <a:pt x="113" y="486"/>
                    <a:pt x="226" y="428"/>
                    <a:pt x="336" y="371"/>
                  </a:cubicBezTo>
                  <a:cubicBezTo>
                    <a:pt x="405" y="163"/>
                    <a:pt x="432" y="27"/>
                    <a:pt x="391" y="3"/>
                  </a:cubicBezTo>
                  <a:cubicBezTo>
                    <a:pt x="388" y="1"/>
                    <a:pt x="383" y="0"/>
                    <a:pt x="379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81"/>
            <p:cNvSpPr/>
            <p:nvPr/>
          </p:nvSpPr>
          <p:spPr>
            <a:xfrm>
              <a:off x="4330650" y="3903175"/>
              <a:ext cx="1203100" cy="319625"/>
            </a:xfrm>
            <a:custGeom>
              <a:rect b="b" l="l" r="r" t="t"/>
              <a:pathLst>
                <a:path extrusionOk="0" h="12785" w="48124">
                  <a:moveTo>
                    <a:pt x="8212" y="1"/>
                  </a:moveTo>
                  <a:cubicBezTo>
                    <a:pt x="6841" y="1"/>
                    <a:pt x="5423" y="4747"/>
                    <a:pt x="4972" y="5329"/>
                  </a:cubicBezTo>
                  <a:cubicBezTo>
                    <a:pt x="4939" y="5371"/>
                    <a:pt x="4901" y="5391"/>
                    <a:pt x="4857" y="5391"/>
                  </a:cubicBezTo>
                  <a:cubicBezTo>
                    <a:pt x="4244" y="5391"/>
                    <a:pt x="2621" y="1497"/>
                    <a:pt x="1856" y="1216"/>
                  </a:cubicBezTo>
                  <a:cubicBezTo>
                    <a:pt x="1835" y="1208"/>
                    <a:pt x="1814" y="1205"/>
                    <a:pt x="1791" y="1205"/>
                  </a:cubicBezTo>
                  <a:cubicBezTo>
                    <a:pt x="1363" y="1205"/>
                    <a:pt x="638" y="2578"/>
                    <a:pt x="1" y="4037"/>
                  </a:cubicBezTo>
                  <a:lnTo>
                    <a:pt x="1" y="12784"/>
                  </a:lnTo>
                  <a:lnTo>
                    <a:pt x="48124" y="12784"/>
                  </a:lnTo>
                  <a:lnTo>
                    <a:pt x="48124" y="3052"/>
                  </a:lnTo>
                  <a:cubicBezTo>
                    <a:pt x="47819" y="2172"/>
                    <a:pt x="47522" y="1582"/>
                    <a:pt x="47275" y="1519"/>
                  </a:cubicBezTo>
                  <a:cubicBezTo>
                    <a:pt x="47240" y="1510"/>
                    <a:pt x="47205" y="1506"/>
                    <a:pt x="47170" y="1506"/>
                  </a:cubicBezTo>
                  <a:cubicBezTo>
                    <a:pt x="46048" y="1506"/>
                    <a:pt x="44814" y="6050"/>
                    <a:pt x="44814" y="6050"/>
                  </a:cubicBezTo>
                  <a:cubicBezTo>
                    <a:pt x="44814" y="6050"/>
                    <a:pt x="43012" y="350"/>
                    <a:pt x="41954" y="313"/>
                  </a:cubicBezTo>
                  <a:cubicBezTo>
                    <a:pt x="41951" y="313"/>
                    <a:pt x="41948" y="313"/>
                    <a:pt x="41945" y="313"/>
                  </a:cubicBezTo>
                  <a:cubicBezTo>
                    <a:pt x="41002" y="313"/>
                    <a:pt x="39162" y="5805"/>
                    <a:pt x="39162" y="5805"/>
                  </a:cubicBezTo>
                  <a:cubicBezTo>
                    <a:pt x="39162" y="5805"/>
                    <a:pt x="38754" y="4649"/>
                    <a:pt x="38236" y="3418"/>
                  </a:cubicBezTo>
                  <a:cubicBezTo>
                    <a:pt x="37646" y="2013"/>
                    <a:pt x="36909" y="507"/>
                    <a:pt x="36471" y="507"/>
                  </a:cubicBezTo>
                  <a:cubicBezTo>
                    <a:pt x="36459" y="507"/>
                    <a:pt x="36447" y="508"/>
                    <a:pt x="36436" y="510"/>
                  </a:cubicBezTo>
                  <a:cubicBezTo>
                    <a:pt x="35720" y="654"/>
                    <a:pt x="34564" y="2945"/>
                    <a:pt x="33756" y="4741"/>
                  </a:cubicBezTo>
                  <a:cubicBezTo>
                    <a:pt x="33226" y="5924"/>
                    <a:pt x="32846" y="6894"/>
                    <a:pt x="32846" y="6894"/>
                  </a:cubicBezTo>
                  <a:cubicBezTo>
                    <a:pt x="32846" y="6894"/>
                    <a:pt x="32475" y="6160"/>
                    <a:pt x="31955" y="5224"/>
                  </a:cubicBezTo>
                  <a:cubicBezTo>
                    <a:pt x="31095" y="3668"/>
                    <a:pt x="29833" y="1558"/>
                    <a:pt x="29219" y="1348"/>
                  </a:cubicBezTo>
                  <a:cubicBezTo>
                    <a:pt x="29195" y="1340"/>
                    <a:pt x="29170" y="1336"/>
                    <a:pt x="29143" y="1336"/>
                  </a:cubicBezTo>
                  <a:cubicBezTo>
                    <a:pt x="28337" y="1336"/>
                    <a:pt x="26505" y="5115"/>
                    <a:pt x="25698" y="6867"/>
                  </a:cubicBezTo>
                  <a:cubicBezTo>
                    <a:pt x="25455" y="7395"/>
                    <a:pt x="25306" y="7739"/>
                    <a:pt x="25306" y="7739"/>
                  </a:cubicBezTo>
                  <a:cubicBezTo>
                    <a:pt x="25306" y="7739"/>
                    <a:pt x="24954" y="6860"/>
                    <a:pt x="24478" y="5760"/>
                  </a:cubicBezTo>
                  <a:cubicBezTo>
                    <a:pt x="23734" y="4050"/>
                    <a:pt x="22689" y="1805"/>
                    <a:pt x="22190" y="1518"/>
                  </a:cubicBezTo>
                  <a:cubicBezTo>
                    <a:pt x="22163" y="1503"/>
                    <a:pt x="22134" y="1496"/>
                    <a:pt x="22104" y="1496"/>
                  </a:cubicBezTo>
                  <a:cubicBezTo>
                    <a:pt x="21740" y="1496"/>
                    <a:pt x="21092" y="2515"/>
                    <a:pt x="20439" y="3752"/>
                  </a:cubicBezTo>
                  <a:cubicBezTo>
                    <a:pt x="19434" y="5657"/>
                    <a:pt x="18418" y="8077"/>
                    <a:pt x="18418" y="8077"/>
                  </a:cubicBezTo>
                  <a:cubicBezTo>
                    <a:pt x="18418" y="8077"/>
                    <a:pt x="17491" y="4848"/>
                    <a:pt x="16513" y="3418"/>
                  </a:cubicBezTo>
                  <a:cubicBezTo>
                    <a:pt x="16326" y="3146"/>
                    <a:pt x="16141" y="2942"/>
                    <a:pt x="15957" y="2833"/>
                  </a:cubicBezTo>
                  <a:cubicBezTo>
                    <a:pt x="15883" y="2790"/>
                    <a:pt x="15807" y="2769"/>
                    <a:pt x="15729" y="2769"/>
                  </a:cubicBezTo>
                  <a:cubicBezTo>
                    <a:pt x="15426" y="2769"/>
                    <a:pt x="15097" y="3081"/>
                    <a:pt x="14766" y="3536"/>
                  </a:cubicBezTo>
                  <a:cubicBezTo>
                    <a:pt x="13868" y="4769"/>
                    <a:pt x="12962" y="7061"/>
                    <a:pt x="12513" y="7061"/>
                  </a:cubicBezTo>
                  <a:cubicBezTo>
                    <a:pt x="11857" y="7061"/>
                    <a:pt x="10056" y="1137"/>
                    <a:pt x="8581" y="123"/>
                  </a:cubicBezTo>
                  <a:cubicBezTo>
                    <a:pt x="8459" y="39"/>
                    <a:pt x="8335" y="1"/>
                    <a:pt x="8212" y="1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81"/>
            <p:cNvSpPr/>
            <p:nvPr/>
          </p:nvSpPr>
          <p:spPr>
            <a:xfrm>
              <a:off x="4890000" y="4243825"/>
              <a:ext cx="75050" cy="12050"/>
            </a:xfrm>
            <a:custGeom>
              <a:rect b="b" l="l" r="r" t="t"/>
              <a:pathLst>
                <a:path extrusionOk="0" h="482" w="3002">
                  <a:moveTo>
                    <a:pt x="1698" y="1"/>
                  </a:moveTo>
                  <a:cubicBezTo>
                    <a:pt x="1184" y="1"/>
                    <a:pt x="706" y="34"/>
                    <a:pt x="706" y="34"/>
                  </a:cubicBezTo>
                  <a:cubicBezTo>
                    <a:pt x="0" y="309"/>
                    <a:pt x="974" y="481"/>
                    <a:pt x="1850" y="481"/>
                  </a:cubicBezTo>
                  <a:cubicBezTo>
                    <a:pt x="2395" y="481"/>
                    <a:pt x="2902" y="415"/>
                    <a:pt x="2943" y="265"/>
                  </a:cubicBezTo>
                  <a:cubicBezTo>
                    <a:pt x="3002" y="49"/>
                    <a:pt x="2323" y="1"/>
                    <a:pt x="1698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81"/>
            <p:cNvSpPr/>
            <p:nvPr/>
          </p:nvSpPr>
          <p:spPr>
            <a:xfrm>
              <a:off x="4970175" y="4243825"/>
              <a:ext cx="75025" cy="12050"/>
            </a:xfrm>
            <a:custGeom>
              <a:rect b="b" l="l" r="r" t="t"/>
              <a:pathLst>
                <a:path extrusionOk="0" h="482" w="3001">
                  <a:moveTo>
                    <a:pt x="1697" y="1"/>
                  </a:moveTo>
                  <a:cubicBezTo>
                    <a:pt x="1183" y="1"/>
                    <a:pt x="706" y="34"/>
                    <a:pt x="706" y="34"/>
                  </a:cubicBezTo>
                  <a:cubicBezTo>
                    <a:pt x="1" y="309"/>
                    <a:pt x="975" y="481"/>
                    <a:pt x="1851" y="481"/>
                  </a:cubicBezTo>
                  <a:cubicBezTo>
                    <a:pt x="2396" y="481"/>
                    <a:pt x="2902" y="415"/>
                    <a:pt x="2942" y="265"/>
                  </a:cubicBezTo>
                  <a:cubicBezTo>
                    <a:pt x="3000" y="49"/>
                    <a:pt x="2322" y="1"/>
                    <a:pt x="1697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81"/>
            <p:cNvSpPr/>
            <p:nvPr/>
          </p:nvSpPr>
          <p:spPr>
            <a:xfrm>
              <a:off x="5051700" y="4242550"/>
              <a:ext cx="97475" cy="12425"/>
            </a:xfrm>
            <a:custGeom>
              <a:rect b="b" l="l" r="r" t="t"/>
              <a:pathLst>
                <a:path extrusionOk="0" h="497" w="3899">
                  <a:moveTo>
                    <a:pt x="1696" y="1"/>
                  </a:moveTo>
                  <a:cubicBezTo>
                    <a:pt x="1272" y="1"/>
                    <a:pt x="955" y="11"/>
                    <a:pt x="955" y="11"/>
                  </a:cubicBezTo>
                  <a:cubicBezTo>
                    <a:pt x="0" y="285"/>
                    <a:pt x="1496" y="496"/>
                    <a:pt x="2661" y="496"/>
                  </a:cubicBezTo>
                  <a:cubicBezTo>
                    <a:pt x="3262" y="496"/>
                    <a:pt x="3775" y="440"/>
                    <a:pt x="3816" y="307"/>
                  </a:cubicBezTo>
                  <a:cubicBezTo>
                    <a:pt x="3899" y="44"/>
                    <a:pt x="2571" y="1"/>
                    <a:pt x="1696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81"/>
            <p:cNvSpPr/>
            <p:nvPr/>
          </p:nvSpPr>
          <p:spPr>
            <a:xfrm>
              <a:off x="5158600" y="4241825"/>
              <a:ext cx="75050" cy="12075"/>
            </a:xfrm>
            <a:custGeom>
              <a:rect b="b" l="l" r="r" t="t"/>
              <a:pathLst>
                <a:path extrusionOk="0" h="483" w="3002">
                  <a:moveTo>
                    <a:pt x="1702" y="1"/>
                  </a:moveTo>
                  <a:cubicBezTo>
                    <a:pt x="1187" y="1"/>
                    <a:pt x="707" y="34"/>
                    <a:pt x="707" y="34"/>
                  </a:cubicBezTo>
                  <a:cubicBezTo>
                    <a:pt x="0" y="310"/>
                    <a:pt x="975" y="482"/>
                    <a:pt x="1851" y="482"/>
                  </a:cubicBezTo>
                  <a:cubicBezTo>
                    <a:pt x="2396" y="482"/>
                    <a:pt x="2903" y="415"/>
                    <a:pt x="2943" y="265"/>
                  </a:cubicBezTo>
                  <a:cubicBezTo>
                    <a:pt x="3002" y="50"/>
                    <a:pt x="2326" y="1"/>
                    <a:pt x="170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81"/>
            <p:cNvSpPr/>
            <p:nvPr/>
          </p:nvSpPr>
          <p:spPr>
            <a:xfrm>
              <a:off x="5234800" y="4241825"/>
              <a:ext cx="75050" cy="12075"/>
            </a:xfrm>
            <a:custGeom>
              <a:rect b="b" l="l" r="r" t="t"/>
              <a:pathLst>
                <a:path extrusionOk="0" h="483" w="3002">
                  <a:moveTo>
                    <a:pt x="1702" y="1"/>
                  </a:moveTo>
                  <a:cubicBezTo>
                    <a:pt x="1187" y="1"/>
                    <a:pt x="707" y="34"/>
                    <a:pt x="707" y="34"/>
                  </a:cubicBezTo>
                  <a:cubicBezTo>
                    <a:pt x="0" y="310"/>
                    <a:pt x="975" y="482"/>
                    <a:pt x="1851" y="482"/>
                  </a:cubicBezTo>
                  <a:cubicBezTo>
                    <a:pt x="2396" y="482"/>
                    <a:pt x="2903" y="415"/>
                    <a:pt x="2943" y="265"/>
                  </a:cubicBezTo>
                  <a:cubicBezTo>
                    <a:pt x="3002" y="50"/>
                    <a:pt x="2326" y="1"/>
                    <a:pt x="170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81"/>
            <p:cNvSpPr/>
            <p:nvPr/>
          </p:nvSpPr>
          <p:spPr>
            <a:xfrm>
              <a:off x="5066400" y="4277925"/>
              <a:ext cx="75050" cy="12050"/>
            </a:xfrm>
            <a:custGeom>
              <a:rect b="b" l="l" r="r" t="t"/>
              <a:pathLst>
                <a:path extrusionOk="0" h="482" w="3002">
                  <a:moveTo>
                    <a:pt x="1698" y="1"/>
                  </a:moveTo>
                  <a:cubicBezTo>
                    <a:pt x="1184" y="1"/>
                    <a:pt x="706" y="34"/>
                    <a:pt x="706" y="34"/>
                  </a:cubicBezTo>
                  <a:cubicBezTo>
                    <a:pt x="0" y="309"/>
                    <a:pt x="976" y="482"/>
                    <a:pt x="1852" y="482"/>
                  </a:cubicBezTo>
                  <a:cubicBezTo>
                    <a:pt x="2397" y="482"/>
                    <a:pt x="2903" y="415"/>
                    <a:pt x="2943" y="265"/>
                  </a:cubicBezTo>
                  <a:cubicBezTo>
                    <a:pt x="3002" y="49"/>
                    <a:pt x="2323" y="1"/>
                    <a:pt x="1698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81"/>
            <p:cNvSpPr/>
            <p:nvPr/>
          </p:nvSpPr>
          <p:spPr>
            <a:xfrm>
              <a:off x="4968150" y="4277925"/>
              <a:ext cx="75075" cy="12050"/>
            </a:xfrm>
            <a:custGeom>
              <a:rect b="b" l="l" r="r" t="t"/>
              <a:pathLst>
                <a:path extrusionOk="0" h="482" w="3003">
                  <a:moveTo>
                    <a:pt x="1698" y="1"/>
                  </a:moveTo>
                  <a:cubicBezTo>
                    <a:pt x="1184" y="1"/>
                    <a:pt x="706" y="34"/>
                    <a:pt x="706" y="34"/>
                  </a:cubicBezTo>
                  <a:cubicBezTo>
                    <a:pt x="1" y="309"/>
                    <a:pt x="977" y="482"/>
                    <a:pt x="1853" y="482"/>
                  </a:cubicBezTo>
                  <a:cubicBezTo>
                    <a:pt x="2398" y="482"/>
                    <a:pt x="2904" y="415"/>
                    <a:pt x="2944" y="265"/>
                  </a:cubicBezTo>
                  <a:cubicBezTo>
                    <a:pt x="3002" y="49"/>
                    <a:pt x="2323" y="1"/>
                    <a:pt x="1698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81"/>
            <p:cNvSpPr/>
            <p:nvPr/>
          </p:nvSpPr>
          <p:spPr>
            <a:xfrm>
              <a:off x="4861075" y="4278850"/>
              <a:ext cx="107575" cy="12700"/>
            </a:xfrm>
            <a:custGeom>
              <a:rect b="b" l="l" r="r" t="t"/>
              <a:pathLst>
                <a:path extrusionOk="0" h="508" w="4303">
                  <a:moveTo>
                    <a:pt x="1583" y="1"/>
                  </a:moveTo>
                  <a:cubicBezTo>
                    <a:pt x="1276" y="1"/>
                    <a:pt x="1070" y="5"/>
                    <a:pt x="1070" y="5"/>
                  </a:cubicBezTo>
                  <a:cubicBezTo>
                    <a:pt x="0" y="277"/>
                    <a:pt x="1753" y="508"/>
                    <a:pt x="3039" y="508"/>
                  </a:cubicBezTo>
                  <a:cubicBezTo>
                    <a:pt x="3654" y="508"/>
                    <a:pt x="4161" y="455"/>
                    <a:pt x="4204" y="329"/>
                  </a:cubicBezTo>
                  <a:cubicBezTo>
                    <a:pt x="4302" y="37"/>
                    <a:pt x="2497" y="1"/>
                    <a:pt x="158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81"/>
            <p:cNvSpPr/>
            <p:nvPr/>
          </p:nvSpPr>
          <p:spPr>
            <a:xfrm>
              <a:off x="4762700" y="4278625"/>
              <a:ext cx="99100" cy="12825"/>
            </a:xfrm>
            <a:custGeom>
              <a:rect b="b" l="l" r="r" t="t"/>
              <a:pathLst>
                <a:path extrusionOk="0" h="513" w="3964">
                  <a:moveTo>
                    <a:pt x="1360" y="0"/>
                  </a:moveTo>
                  <a:cubicBezTo>
                    <a:pt x="1139" y="0"/>
                    <a:pt x="997" y="3"/>
                    <a:pt x="997" y="3"/>
                  </a:cubicBezTo>
                  <a:cubicBezTo>
                    <a:pt x="1" y="272"/>
                    <a:pt x="1649" y="512"/>
                    <a:pt x="2831" y="512"/>
                  </a:cubicBezTo>
                  <a:cubicBezTo>
                    <a:pt x="3377" y="512"/>
                    <a:pt x="3823" y="461"/>
                    <a:pt x="3864" y="338"/>
                  </a:cubicBezTo>
                  <a:cubicBezTo>
                    <a:pt x="3964" y="33"/>
                    <a:pt x="2154" y="0"/>
                    <a:pt x="1360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81"/>
            <p:cNvSpPr/>
            <p:nvPr/>
          </p:nvSpPr>
          <p:spPr>
            <a:xfrm>
              <a:off x="4809775" y="4243225"/>
              <a:ext cx="75025" cy="12050"/>
            </a:xfrm>
            <a:custGeom>
              <a:rect b="b" l="l" r="r" t="t"/>
              <a:pathLst>
                <a:path extrusionOk="0" h="482" w="3001">
                  <a:moveTo>
                    <a:pt x="1701" y="1"/>
                  </a:moveTo>
                  <a:cubicBezTo>
                    <a:pt x="1186" y="1"/>
                    <a:pt x="706" y="34"/>
                    <a:pt x="706" y="34"/>
                  </a:cubicBezTo>
                  <a:cubicBezTo>
                    <a:pt x="1" y="309"/>
                    <a:pt x="975" y="482"/>
                    <a:pt x="1851" y="482"/>
                  </a:cubicBezTo>
                  <a:cubicBezTo>
                    <a:pt x="2396" y="482"/>
                    <a:pt x="2902" y="415"/>
                    <a:pt x="2942" y="265"/>
                  </a:cubicBezTo>
                  <a:cubicBezTo>
                    <a:pt x="3000" y="49"/>
                    <a:pt x="2325" y="1"/>
                    <a:pt x="1701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1"/>
            <p:cNvSpPr/>
            <p:nvPr/>
          </p:nvSpPr>
          <p:spPr>
            <a:xfrm>
              <a:off x="4597000" y="4243225"/>
              <a:ext cx="75025" cy="12050"/>
            </a:xfrm>
            <a:custGeom>
              <a:rect b="b" l="l" r="r" t="t"/>
              <a:pathLst>
                <a:path extrusionOk="0" h="482" w="3001">
                  <a:moveTo>
                    <a:pt x="1702" y="1"/>
                  </a:moveTo>
                  <a:cubicBezTo>
                    <a:pt x="1186" y="1"/>
                    <a:pt x="706" y="34"/>
                    <a:pt x="706" y="34"/>
                  </a:cubicBezTo>
                  <a:cubicBezTo>
                    <a:pt x="0" y="309"/>
                    <a:pt x="975" y="482"/>
                    <a:pt x="1851" y="482"/>
                  </a:cubicBezTo>
                  <a:cubicBezTo>
                    <a:pt x="2396" y="482"/>
                    <a:pt x="2903" y="415"/>
                    <a:pt x="2943" y="265"/>
                  </a:cubicBezTo>
                  <a:cubicBezTo>
                    <a:pt x="3001" y="49"/>
                    <a:pt x="2325" y="1"/>
                    <a:pt x="170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81"/>
            <p:cNvSpPr/>
            <p:nvPr/>
          </p:nvSpPr>
          <p:spPr>
            <a:xfrm>
              <a:off x="4669225" y="4240275"/>
              <a:ext cx="129300" cy="13550"/>
            </a:xfrm>
            <a:custGeom>
              <a:rect b="b" l="l" r="r" t="t"/>
              <a:pathLst>
                <a:path extrusionOk="0" h="542" w="5172">
                  <a:moveTo>
                    <a:pt x="1329" y="0"/>
                  </a:moveTo>
                  <a:cubicBezTo>
                    <a:pt x="1323" y="0"/>
                    <a:pt x="1320" y="0"/>
                    <a:pt x="1320" y="0"/>
                  </a:cubicBezTo>
                  <a:cubicBezTo>
                    <a:pt x="1" y="264"/>
                    <a:pt x="2352" y="541"/>
                    <a:pt x="3878" y="541"/>
                  </a:cubicBezTo>
                  <a:cubicBezTo>
                    <a:pt x="4501" y="541"/>
                    <a:pt x="4987" y="495"/>
                    <a:pt x="5029" y="383"/>
                  </a:cubicBezTo>
                  <a:cubicBezTo>
                    <a:pt x="5171" y="6"/>
                    <a:pt x="1532" y="0"/>
                    <a:pt x="1329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81"/>
            <p:cNvSpPr/>
            <p:nvPr/>
          </p:nvSpPr>
          <p:spPr>
            <a:xfrm>
              <a:off x="4691525" y="4281675"/>
              <a:ext cx="75075" cy="12050"/>
            </a:xfrm>
            <a:custGeom>
              <a:rect b="b" l="l" r="r" t="t"/>
              <a:pathLst>
                <a:path extrusionOk="0" h="482" w="3003">
                  <a:moveTo>
                    <a:pt x="1703" y="1"/>
                  </a:moveTo>
                  <a:cubicBezTo>
                    <a:pt x="1187" y="1"/>
                    <a:pt x="707" y="34"/>
                    <a:pt x="707" y="34"/>
                  </a:cubicBezTo>
                  <a:cubicBezTo>
                    <a:pt x="1" y="309"/>
                    <a:pt x="978" y="482"/>
                    <a:pt x="1854" y="482"/>
                  </a:cubicBezTo>
                  <a:cubicBezTo>
                    <a:pt x="2398" y="482"/>
                    <a:pt x="2904" y="415"/>
                    <a:pt x="2945" y="265"/>
                  </a:cubicBezTo>
                  <a:cubicBezTo>
                    <a:pt x="3003" y="49"/>
                    <a:pt x="2327" y="1"/>
                    <a:pt x="170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1"/>
            <p:cNvSpPr/>
            <p:nvPr/>
          </p:nvSpPr>
          <p:spPr>
            <a:xfrm>
              <a:off x="5156625" y="4281675"/>
              <a:ext cx="75075" cy="12050"/>
            </a:xfrm>
            <a:custGeom>
              <a:rect b="b" l="l" r="r" t="t"/>
              <a:pathLst>
                <a:path extrusionOk="0" h="482" w="3003">
                  <a:moveTo>
                    <a:pt x="1703" y="1"/>
                  </a:moveTo>
                  <a:cubicBezTo>
                    <a:pt x="1188" y="1"/>
                    <a:pt x="708" y="34"/>
                    <a:pt x="708" y="34"/>
                  </a:cubicBezTo>
                  <a:cubicBezTo>
                    <a:pt x="1" y="309"/>
                    <a:pt x="977" y="481"/>
                    <a:pt x="1854" y="481"/>
                  </a:cubicBezTo>
                  <a:cubicBezTo>
                    <a:pt x="2398" y="481"/>
                    <a:pt x="2904" y="415"/>
                    <a:pt x="2944" y="265"/>
                  </a:cubicBezTo>
                  <a:cubicBezTo>
                    <a:pt x="3002" y="49"/>
                    <a:pt x="2326" y="1"/>
                    <a:pt x="170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1"/>
            <p:cNvSpPr/>
            <p:nvPr/>
          </p:nvSpPr>
          <p:spPr>
            <a:xfrm>
              <a:off x="5102575" y="4308275"/>
              <a:ext cx="42275" cy="12225"/>
            </a:xfrm>
            <a:custGeom>
              <a:rect b="b" l="l" r="r" t="t"/>
              <a:pathLst>
                <a:path extrusionOk="0" h="489" w="1691">
                  <a:moveTo>
                    <a:pt x="1183" y="0"/>
                  </a:moveTo>
                  <a:cubicBezTo>
                    <a:pt x="817" y="0"/>
                    <a:pt x="373" y="86"/>
                    <a:pt x="373" y="86"/>
                  </a:cubicBezTo>
                  <a:cubicBezTo>
                    <a:pt x="0" y="356"/>
                    <a:pt x="395" y="489"/>
                    <a:pt x="842" y="489"/>
                  </a:cubicBezTo>
                  <a:cubicBezTo>
                    <a:pt x="1214" y="489"/>
                    <a:pt x="1621" y="398"/>
                    <a:pt x="1656" y="218"/>
                  </a:cubicBezTo>
                  <a:cubicBezTo>
                    <a:pt x="1690" y="49"/>
                    <a:pt x="1459" y="0"/>
                    <a:pt x="1183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81"/>
            <p:cNvSpPr/>
            <p:nvPr/>
          </p:nvSpPr>
          <p:spPr>
            <a:xfrm>
              <a:off x="5237900" y="4278175"/>
              <a:ext cx="42250" cy="12225"/>
            </a:xfrm>
            <a:custGeom>
              <a:rect b="b" l="l" r="r" t="t"/>
              <a:pathLst>
                <a:path extrusionOk="0" h="489" w="1690">
                  <a:moveTo>
                    <a:pt x="1182" y="0"/>
                  </a:moveTo>
                  <a:cubicBezTo>
                    <a:pt x="816" y="0"/>
                    <a:pt x="372" y="86"/>
                    <a:pt x="372" y="86"/>
                  </a:cubicBezTo>
                  <a:cubicBezTo>
                    <a:pt x="0" y="356"/>
                    <a:pt x="395" y="489"/>
                    <a:pt x="842" y="489"/>
                  </a:cubicBezTo>
                  <a:cubicBezTo>
                    <a:pt x="1213" y="489"/>
                    <a:pt x="1620" y="398"/>
                    <a:pt x="1656" y="218"/>
                  </a:cubicBezTo>
                  <a:cubicBezTo>
                    <a:pt x="1689" y="49"/>
                    <a:pt x="1458" y="0"/>
                    <a:pt x="1182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81"/>
            <p:cNvSpPr/>
            <p:nvPr/>
          </p:nvSpPr>
          <p:spPr>
            <a:xfrm>
              <a:off x="4653000" y="4278175"/>
              <a:ext cx="42250" cy="12225"/>
            </a:xfrm>
            <a:custGeom>
              <a:rect b="b" l="l" r="r" t="t"/>
              <a:pathLst>
                <a:path extrusionOk="0" h="489" w="1690">
                  <a:moveTo>
                    <a:pt x="1183" y="0"/>
                  </a:moveTo>
                  <a:cubicBezTo>
                    <a:pt x="817" y="0"/>
                    <a:pt x="373" y="86"/>
                    <a:pt x="373" y="86"/>
                  </a:cubicBezTo>
                  <a:cubicBezTo>
                    <a:pt x="1" y="356"/>
                    <a:pt x="396" y="489"/>
                    <a:pt x="843" y="489"/>
                  </a:cubicBezTo>
                  <a:cubicBezTo>
                    <a:pt x="1214" y="489"/>
                    <a:pt x="1621" y="398"/>
                    <a:pt x="1656" y="218"/>
                  </a:cubicBezTo>
                  <a:cubicBezTo>
                    <a:pt x="1690" y="49"/>
                    <a:pt x="1458" y="0"/>
                    <a:pt x="1183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81"/>
            <p:cNvSpPr/>
            <p:nvPr/>
          </p:nvSpPr>
          <p:spPr>
            <a:xfrm>
              <a:off x="4555275" y="4243600"/>
              <a:ext cx="42250" cy="12225"/>
            </a:xfrm>
            <a:custGeom>
              <a:rect b="b" l="l" r="r" t="t"/>
              <a:pathLst>
                <a:path extrusionOk="0" h="489" w="1690">
                  <a:moveTo>
                    <a:pt x="1182" y="1"/>
                  </a:moveTo>
                  <a:cubicBezTo>
                    <a:pt x="816" y="1"/>
                    <a:pt x="373" y="86"/>
                    <a:pt x="373" y="86"/>
                  </a:cubicBezTo>
                  <a:cubicBezTo>
                    <a:pt x="0" y="356"/>
                    <a:pt x="396" y="489"/>
                    <a:pt x="844" y="489"/>
                  </a:cubicBezTo>
                  <a:cubicBezTo>
                    <a:pt x="1215" y="489"/>
                    <a:pt x="1621" y="398"/>
                    <a:pt x="1656" y="218"/>
                  </a:cubicBezTo>
                  <a:cubicBezTo>
                    <a:pt x="1689" y="49"/>
                    <a:pt x="1457" y="1"/>
                    <a:pt x="118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81"/>
            <p:cNvSpPr/>
            <p:nvPr/>
          </p:nvSpPr>
          <p:spPr>
            <a:xfrm>
              <a:off x="5320575" y="4243600"/>
              <a:ext cx="42300" cy="12225"/>
            </a:xfrm>
            <a:custGeom>
              <a:rect b="b" l="l" r="r" t="t"/>
              <a:pathLst>
                <a:path extrusionOk="0" h="489" w="1692">
                  <a:moveTo>
                    <a:pt x="1184" y="1"/>
                  </a:moveTo>
                  <a:cubicBezTo>
                    <a:pt x="817" y="1"/>
                    <a:pt x="374" y="86"/>
                    <a:pt x="374" y="86"/>
                  </a:cubicBezTo>
                  <a:cubicBezTo>
                    <a:pt x="1" y="356"/>
                    <a:pt x="396" y="489"/>
                    <a:pt x="844" y="489"/>
                  </a:cubicBezTo>
                  <a:cubicBezTo>
                    <a:pt x="1215" y="489"/>
                    <a:pt x="1622" y="398"/>
                    <a:pt x="1658" y="218"/>
                  </a:cubicBezTo>
                  <a:cubicBezTo>
                    <a:pt x="1692" y="49"/>
                    <a:pt x="1459" y="1"/>
                    <a:pt x="118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81"/>
            <p:cNvSpPr/>
            <p:nvPr/>
          </p:nvSpPr>
          <p:spPr>
            <a:xfrm>
              <a:off x="4761000" y="4309275"/>
              <a:ext cx="42250" cy="12225"/>
            </a:xfrm>
            <a:custGeom>
              <a:rect b="b" l="l" r="r" t="t"/>
              <a:pathLst>
                <a:path extrusionOk="0" h="489" w="1690">
                  <a:moveTo>
                    <a:pt x="1183" y="1"/>
                  </a:moveTo>
                  <a:cubicBezTo>
                    <a:pt x="816" y="1"/>
                    <a:pt x="372" y="86"/>
                    <a:pt x="372" y="86"/>
                  </a:cubicBezTo>
                  <a:cubicBezTo>
                    <a:pt x="0" y="357"/>
                    <a:pt x="395" y="489"/>
                    <a:pt x="842" y="489"/>
                  </a:cubicBezTo>
                  <a:cubicBezTo>
                    <a:pt x="1213" y="489"/>
                    <a:pt x="1620" y="398"/>
                    <a:pt x="1656" y="219"/>
                  </a:cubicBezTo>
                  <a:cubicBezTo>
                    <a:pt x="1690" y="49"/>
                    <a:pt x="1458" y="1"/>
                    <a:pt x="118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1"/>
            <p:cNvSpPr/>
            <p:nvPr/>
          </p:nvSpPr>
          <p:spPr>
            <a:xfrm>
              <a:off x="5016175" y="4310025"/>
              <a:ext cx="81175" cy="12125"/>
            </a:xfrm>
            <a:custGeom>
              <a:rect b="b" l="l" r="r" t="t"/>
              <a:pathLst>
                <a:path extrusionOk="0" h="485" w="3247">
                  <a:moveTo>
                    <a:pt x="1727" y="1"/>
                  </a:moveTo>
                  <a:cubicBezTo>
                    <a:pt x="1219" y="1"/>
                    <a:pt x="773" y="26"/>
                    <a:pt x="773" y="26"/>
                  </a:cubicBezTo>
                  <a:cubicBezTo>
                    <a:pt x="0" y="302"/>
                    <a:pt x="1107" y="485"/>
                    <a:pt x="2063" y="485"/>
                  </a:cubicBezTo>
                  <a:cubicBezTo>
                    <a:pt x="2628" y="485"/>
                    <a:pt x="3141" y="421"/>
                    <a:pt x="3182" y="275"/>
                  </a:cubicBezTo>
                  <a:cubicBezTo>
                    <a:pt x="3246" y="48"/>
                    <a:pt x="2427" y="1"/>
                    <a:pt x="1727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81"/>
            <p:cNvSpPr/>
            <p:nvPr/>
          </p:nvSpPr>
          <p:spPr>
            <a:xfrm>
              <a:off x="4852575" y="4338100"/>
              <a:ext cx="81125" cy="12100"/>
            </a:xfrm>
            <a:custGeom>
              <a:rect b="b" l="l" r="r" t="t"/>
              <a:pathLst>
                <a:path extrusionOk="0" h="484" w="3245">
                  <a:moveTo>
                    <a:pt x="1734" y="0"/>
                  </a:moveTo>
                  <a:cubicBezTo>
                    <a:pt x="1222" y="0"/>
                    <a:pt x="771" y="26"/>
                    <a:pt x="771" y="26"/>
                  </a:cubicBezTo>
                  <a:cubicBezTo>
                    <a:pt x="0" y="301"/>
                    <a:pt x="1104" y="483"/>
                    <a:pt x="2060" y="483"/>
                  </a:cubicBezTo>
                  <a:cubicBezTo>
                    <a:pt x="2626" y="483"/>
                    <a:pt x="3139" y="420"/>
                    <a:pt x="3180" y="274"/>
                  </a:cubicBezTo>
                  <a:cubicBezTo>
                    <a:pt x="3245" y="48"/>
                    <a:pt x="2433" y="0"/>
                    <a:pt x="1734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81"/>
            <p:cNvSpPr/>
            <p:nvPr/>
          </p:nvSpPr>
          <p:spPr>
            <a:xfrm>
              <a:off x="4945500" y="4338625"/>
              <a:ext cx="81175" cy="12100"/>
            </a:xfrm>
            <a:custGeom>
              <a:rect b="b" l="l" r="r" t="t"/>
              <a:pathLst>
                <a:path extrusionOk="0" h="484" w="3247">
                  <a:moveTo>
                    <a:pt x="1735" y="0"/>
                  </a:moveTo>
                  <a:cubicBezTo>
                    <a:pt x="1223" y="0"/>
                    <a:pt x="772" y="26"/>
                    <a:pt x="772" y="26"/>
                  </a:cubicBezTo>
                  <a:cubicBezTo>
                    <a:pt x="0" y="301"/>
                    <a:pt x="1105" y="483"/>
                    <a:pt x="2061" y="483"/>
                  </a:cubicBezTo>
                  <a:cubicBezTo>
                    <a:pt x="2627" y="483"/>
                    <a:pt x="3141" y="420"/>
                    <a:pt x="3182" y="274"/>
                  </a:cubicBezTo>
                  <a:cubicBezTo>
                    <a:pt x="3246" y="48"/>
                    <a:pt x="2434" y="0"/>
                    <a:pt x="1735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81"/>
            <p:cNvSpPr/>
            <p:nvPr/>
          </p:nvSpPr>
          <p:spPr>
            <a:xfrm>
              <a:off x="4803650" y="4308050"/>
              <a:ext cx="81175" cy="12100"/>
            </a:xfrm>
            <a:custGeom>
              <a:rect b="b" l="l" r="r" t="t"/>
              <a:pathLst>
                <a:path extrusionOk="0" h="484" w="3247">
                  <a:moveTo>
                    <a:pt x="1727" y="0"/>
                  </a:moveTo>
                  <a:cubicBezTo>
                    <a:pt x="1219" y="0"/>
                    <a:pt x="773" y="26"/>
                    <a:pt x="773" y="26"/>
                  </a:cubicBezTo>
                  <a:cubicBezTo>
                    <a:pt x="1" y="301"/>
                    <a:pt x="1109" y="483"/>
                    <a:pt x="2066" y="483"/>
                  </a:cubicBezTo>
                  <a:cubicBezTo>
                    <a:pt x="2630" y="483"/>
                    <a:pt x="3142" y="420"/>
                    <a:pt x="3182" y="275"/>
                  </a:cubicBezTo>
                  <a:cubicBezTo>
                    <a:pt x="3246" y="48"/>
                    <a:pt x="2427" y="0"/>
                    <a:pt x="1727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81"/>
            <p:cNvSpPr/>
            <p:nvPr/>
          </p:nvSpPr>
          <p:spPr>
            <a:xfrm>
              <a:off x="4896625" y="4308875"/>
              <a:ext cx="104600" cy="12575"/>
            </a:xfrm>
            <a:custGeom>
              <a:rect b="b" l="l" r="r" t="t"/>
              <a:pathLst>
                <a:path extrusionOk="0" h="503" w="4184">
                  <a:moveTo>
                    <a:pt x="1636" y="1"/>
                  </a:moveTo>
                  <a:cubicBezTo>
                    <a:pt x="1282" y="1"/>
                    <a:pt x="1036" y="6"/>
                    <a:pt x="1036" y="6"/>
                  </a:cubicBezTo>
                  <a:cubicBezTo>
                    <a:pt x="1" y="278"/>
                    <a:pt x="1676" y="503"/>
                    <a:pt x="2926" y="503"/>
                  </a:cubicBezTo>
                  <a:cubicBezTo>
                    <a:pt x="3538" y="503"/>
                    <a:pt x="4048" y="449"/>
                    <a:pt x="4090" y="321"/>
                  </a:cubicBezTo>
                  <a:cubicBezTo>
                    <a:pt x="4184" y="40"/>
                    <a:pt x="2552" y="1"/>
                    <a:pt x="1636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" name="Google Shape;1157;p82"/>
          <p:cNvGraphicFramePr/>
          <p:nvPr/>
        </p:nvGraphicFramePr>
        <p:xfrm>
          <a:off x="629675" y="13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{F0234B9B-51ED-466B-9FEF-D6AA8C176FFB}</a:tableStyleId>
              </a:tblPr>
              <a:tblGrid>
                <a:gridCol w="861950"/>
                <a:gridCol w="962925"/>
                <a:gridCol w="912425"/>
                <a:gridCol w="912425"/>
                <a:gridCol w="912425"/>
                <a:gridCol w="912425"/>
                <a:gridCol w="912425"/>
                <a:gridCol w="802950"/>
                <a:gridCol w="802950"/>
              </a:tblGrid>
              <a:tr h="563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3585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324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p83"/>
          <p:cNvGraphicFramePr/>
          <p:nvPr/>
        </p:nvGraphicFramePr>
        <p:xfrm>
          <a:off x="403650" y="3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{D284ACD6-4FB9-45A6-BC5E-52383C59BE90}</a:tableStyleId>
              </a:tblPr>
              <a:tblGrid>
                <a:gridCol w="777600"/>
                <a:gridCol w="1122400"/>
                <a:gridCol w="985200"/>
                <a:gridCol w="985200"/>
                <a:gridCol w="1037950"/>
                <a:gridCol w="958775"/>
                <a:gridCol w="1103725"/>
                <a:gridCol w="845150"/>
                <a:gridCol w="628425"/>
              </a:tblGrid>
              <a:tr h="81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624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used User Name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&lt;used Username &gt;</a:t>
                      </a:r>
                      <a:endParaRPr sz="70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525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48935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Google Shape;1167;p84"/>
          <p:cNvGraphicFramePr/>
          <p:nvPr/>
        </p:nvGraphicFramePr>
        <p:xfrm>
          <a:off x="447600" y="269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{D284ACD6-4FB9-45A6-BC5E-52383C59BE90}</a:tableStyleId>
              </a:tblPr>
              <a:tblGrid>
                <a:gridCol w="925325"/>
                <a:gridCol w="1109275"/>
                <a:gridCol w="1194125"/>
                <a:gridCol w="1161525"/>
                <a:gridCol w="1072950"/>
                <a:gridCol w="1466675"/>
                <a:gridCol w="846525"/>
                <a:gridCol w="620200"/>
              </a:tblGrid>
              <a:tr h="82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5860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TC_HOMEPAGE_3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welcome message should show up on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if a welcome message appear on the home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solidFill>
                          <a:srgbClr val="44444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should be able to search from homepage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Homepage can show expected results.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75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open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Homepage should appear when user click on it.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2" name="Google Shape;1172;p85"/>
          <p:cNvGraphicFramePr/>
          <p:nvPr/>
        </p:nvGraphicFramePr>
        <p:xfrm>
          <a:off x="460563" y="103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{D284ACD6-4FB9-45A6-BC5E-52383C59BE90}</a:tableStyleId>
              </a:tblPr>
              <a:tblGrid>
                <a:gridCol w="807075"/>
                <a:gridCol w="1047500"/>
                <a:gridCol w="961625"/>
                <a:gridCol w="961625"/>
                <a:gridCol w="829075"/>
                <a:gridCol w="854075"/>
                <a:gridCol w="1251550"/>
                <a:gridCol w="735400"/>
                <a:gridCol w="794575"/>
              </a:tblGrid>
              <a:tr h="1245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7816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TC_FGPASS_6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Forgot Password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Should direct to the email in order to change password.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Password resetted and send back to login page.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" name="Google Shape;1177;p86"/>
          <p:cNvGraphicFramePr/>
          <p:nvPr/>
        </p:nvGraphicFramePr>
        <p:xfrm>
          <a:off x="702063" y="37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{D284ACD6-4FB9-45A6-BC5E-52383C59BE90}</a:tableStyleId>
              </a:tblPr>
              <a:tblGrid>
                <a:gridCol w="788725"/>
                <a:gridCol w="1023675"/>
                <a:gridCol w="939750"/>
                <a:gridCol w="939750"/>
                <a:gridCol w="990100"/>
                <a:gridCol w="914575"/>
                <a:gridCol w="1082700"/>
                <a:gridCol w="770875"/>
                <a:gridCol w="604925"/>
              </a:tblGrid>
              <a:tr h="118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6438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Profile editable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Users can existing profile information successfully.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7483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features in Profile page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On the Profile page, users should be able to see list of features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2" name="Google Shape;1182;p87"/>
          <p:cNvGraphicFramePr/>
          <p:nvPr/>
        </p:nvGraphicFramePr>
        <p:xfrm>
          <a:off x="679525" y="96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{D284ACD6-4FB9-45A6-BC5E-52383C59BE90}</a:tableStyleId>
              </a:tblPr>
              <a:tblGrid>
                <a:gridCol w="784400"/>
                <a:gridCol w="1018050"/>
                <a:gridCol w="934600"/>
                <a:gridCol w="934600"/>
                <a:gridCol w="984650"/>
                <a:gridCol w="909550"/>
                <a:gridCol w="1243350"/>
                <a:gridCol w="717650"/>
                <a:gridCol w="484000"/>
              </a:tblGrid>
              <a:tr h="62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2240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record their voice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Record voice sucessfully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68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39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their feedback after they recorded their voice.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score will show up after voice was recorded.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634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0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 topics that they want to practice and open it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topics category will show up as expected.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1433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69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where was pronounce incorrectly.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6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access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88"/>
          <p:cNvSpPr txBox="1"/>
          <p:nvPr>
            <p:ph type="title"/>
          </p:nvPr>
        </p:nvSpPr>
        <p:spPr>
          <a:xfrm>
            <a:off x="2037600" y="1921500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solidFill>
                  <a:schemeClr val="lt1"/>
                </a:solidFill>
              </a:rPr>
              <a:t>METRICS</a:t>
            </a:r>
            <a:endParaRPr sz="4600">
              <a:solidFill>
                <a:srgbClr val="000000"/>
              </a:solidFill>
            </a:endParaRPr>
          </a:p>
        </p:txBody>
      </p:sp>
      <p:sp>
        <p:nvSpPr>
          <p:cNvPr id="1188" name="Google Shape;1188;p88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09</a:t>
            </a:r>
            <a:endParaRPr sz="5100"/>
          </a:p>
        </p:txBody>
      </p:sp>
      <p:sp>
        <p:nvSpPr>
          <p:cNvPr id="1189" name="Google Shape;1189;p88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88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1" name="Google Shape;119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/>
          <p:nvPr>
            <p:ph type="title"/>
          </p:nvPr>
        </p:nvSpPr>
        <p:spPr>
          <a:xfrm>
            <a:off x="1652250" y="1873875"/>
            <a:ext cx="58395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400">
                <a:solidFill>
                  <a:schemeClr val="lt1"/>
                </a:solidFill>
              </a:rPr>
              <a:t>IMPROVEMENT </a:t>
            </a:r>
            <a:r>
              <a:rPr lang="en" sz="3400">
                <a:solidFill>
                  <a:srgbClr val="F9CB9C"/>
                </a:solidFill>
              </a:rPr>
              <a:t>from</a:t>
            </a:r>
            <a:endParaRPr sz="3400">
              <a:solidFill>
                <a:srgbClr val="F9CB9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400">
                <a:solidFill>
                  <a:schemeClr val="dk1"/>
                </a:solidFill>
              </a:rPr>
              <a:t> PROFESSOR’S FEEDBACK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514" name="Google Shape;514;p44"/>
          <p:cNvSpPr txBox="1"/>
          <p:nvPr>
            <p:ph idx="2" type="title"/>
          </p:nvPr>
        </p:nvSpPr>
        <p:spPr>
          <a:xfrm>
            <a:off x="4057050" y="1020675"/>
            <a:ext cx="1029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5" name="Google Shape;515;p44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9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SPRINT 4 BURNDOWN CHART</a:t>
            </a:r>
            <a:endParaRPr sz="3000"/>
          </a:p>
        </p:txBody>
      </p:sp>
      <p:pic>
        <p:nvPicPr>
          <p:cNvPr id="1197" name="Google Shape;11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625" y="862653"/>
            <a:ext cx="6800594" cy="392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90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Sprint 4 Velocity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203" name="Google Shape;120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50" y="862653"/>
            <a:ext cx="6732303" cy="392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91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 HISTORY VELOCITY</a:t>
            </a:r>
            <a:endParaRPr sz="3000"/>
          </a:p>
        </p:txBody>
      </p:sp>
      <p:pic>
        <p:nvPicPr>
          <p:cNvPr id="1209" name="Google Shape;120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700" y="910428"/>
            <a:ext cx="6800594" cy="392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92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 Ratio</a:t>
            </a:r>
            <a:endParaRPr sz="3000"/>
          </a:p>
        </p:txBody>
      </p:sp>
      <p:pic>
        <p:nvPicPr>
          <p:cNvPr id="1215" name="Google Shape;12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700" y="866928"/>
            <a:ext cx="6760591" cy="392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/>
          <p:cNvSpPr txBox="1"/>
          <p:nvPr>
            <p:ph type="title"/>
          </p:nvPr>
        </p:nvSpPr>
        <p:spPr>
          <a:xfrm>
            <a:off x="2037600" y="1921500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solidFill>
                  <a:srgbClr val="000000"/>
                </a:solidFill>
              </a:rPr>
              <a:t>RETROSPECTIVE</a:t>
            </a:r>
            <a:endParaRPr sz="4600">
              <a:solidFill>
                <a:srgbClr val="000000"/>
              </a:solidFill>
            </a:endParaRPr>
          </a:p>
        </p:txBody>
      </p:sp>
      <p:sp>
        <p:nvSpPr>
          <p:cNvPr id="1221" name="Google Shape;1221;p93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10</a:t>
            </a:r>
            <a:endParaRPr sz="5100"/>
          </a:p>
        </p:txBody>
      </p:sp>
      <p:sp>
        <p:nvSpPr>
          <p:cNvPr id="1222" name="Google Shape;1222;p93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93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4" name="Google Shape;122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94"/>
          <p:cNvSpPr/>
          <p:nvPr/>
        </p:nvSpPr>
        <p:spPr>
          <a:xfrm>
            <a:off x="3353250" y="3714334"/>
            <a:ext cx="4654200" cy="9600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94"/>
          <p:cNvSpPr/>
          <p:nvPr/>
        </p:nvSpPr>
        <p:spPr>
          <a:xfrm>
            <a:off x="2154300" y="2417600"/>
            <a:ext cx="5970900" cy="9600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94"/>
          <p:cNvSpPr/>
          <p:nvPr/>
        </p:nvSpPr>
        <p:spPr>
          <a:xfrm>
            <a:off x="3417404" y="3760846"/>
            <a:ext cx="731400" cy="73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94"/>
          <p:cNvSpPr/>
          <p:nvPr/>
        </p:nvSpPr>
        <p:spPr>
          <a:xfrm>
            <a:off x="2218004" y="2496391"/>
            <a:ext cx="731400" cy="73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94"/>
          <p:cNvSpPr/>
          <p:nvPr/>
        </p:nvSpPr>
        <p:spPr>
          <a:xfrm>
            <a:off x="1323925" y="1174564"/>
            <a:ext cx="4654200" cy="960000"/>
          </a:xfrm>
          <a:prstGeom prst="roundRect">
            <a:avLst>
              <a:gd fmla="val 1637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94"/>
          <p:cNvSpPr/>
          <p:nvPr/>
        </p:nvSpPr>
        <p:spPr>
          <a:xfrm>
            <a:off x="1537604" y="1276676"/>
            <a:ext cx="731400" cy="73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94"/>
          <p:cNvSpPr txBox="1"/>
          <p:nvPr>
            <p:ph type="title"/>
          </p:nvPr>
        </p:nvSpPr>
        <p:spPr>
          <a:xfrm>
            <a:off x="720000" y="2400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FFD966"/>
                </a:solidFill>
              </a:rPr>
              <a:t>RETROSPECTIVE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236" name="Google Shape;1236;p94"/>
          <p:cNvSpPr txBox="1"/>
          <p:nvPr>
            <p:ph idx="2" type="title"/>
          </p:nvPr>
        </p:nvSpPr>
        <p:spPr>
          <a:xfrm>
            <a:off x="2069152" y="861840"/>
            <a:ext cx="352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WENT WELL</a:t>
            </a:r>
            <a:endParaRPr/>
          </a:p>
        </p:txBody>
      </p:sp>
      <p:sp>
        <p:nvSpPr>
          <p:cNvPr id="1237" name="Google Shape;1237;p94"/>
          <p:cNvSpPr txBox="1"/>
          <p:nvPr>
            <p:ph idx="1" type="subTitle"/>
          </p:nvPr>
        </p:nvSpPr>
        <p:spPr>
          <a:xfrm>
            <a:off x="2371325" y="1388875"/>
            <a:ext cx="36879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336B"/>
                </a:solidFill>
              </a:rPr>
              <a:t> - Completed our work on time</a:t>
            </a:r>
            <a:endParaRPr sz="1200">
              <a:solidFill>
                <a:srgbClr val="17336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336B"/>
                </a:solidFill>
              </a:rPr>
              <a:t> - The Languru app at this sprint was implemented by more functions.</a:t>
            </a:r>
            <a:endParaRPr sz="1200">
              <a:solidFill>
                <a:srgbClr val="17336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7336B"/>
              </a:solidFill>
            </a:endParaRPr>
          </a:p>
        </p:txBody>
      </p:sp>
      <p:sp>
        <p:nvSpPr>
          <p:cNvPr id="1238" name="Google Shape;1238;p94"/>
          <p:cNvSpPr txBox="1"/>
          <p:nvPr>
            <p:ph idx="3" type="title"/>
          </p:nvPr>
        </p:nvSpPr>
        <p:spPr>
          <a:xfrm>
            <a:off x="3022952" y="2077906"/>
            <a:ext cx="352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/>
              <a:t>WHAT NEED TO IMPROVE</a:t>
            </a:r>
            <a:endParaRPr sz="1900"/>
          </a:p>
        </p:txBody>
      </p:sp>
      <p:sp>
        <p:nvSpPr>
          <p:cNvPr id="1239" name="Google Shape;1239;p94"/>
          <p:cNvSpPr txBox="1"/>
          <p:nvPr>
            <p:ph idx="4" type="subTitle"/>
          </p:nvPr>
        </p:nvSpPr>
        <p:spPr>
          <a:xfrm>
            <a:off x="2823900" y="2500600"/>
            <a:ext cx="53013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We need to enhance the interface of the application to give it a more appealing and visually pleasing appearance.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40" name="Google Shape;1240;p94"/>
          <p:cNvSpPr txBox="1"/>
          <p:nvPr>
            <p:ph idx="5" type="title"/>
          </p:nvPr>
        </p:nvSpPr>
        <p:spPr>
          <a:xfrm>
            <a:off x="4097802" y="3405293"/>
            <a:ext cx="352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241" name="Google Shape;1241;p94"/>
          <p:cNvSpPr txBox="1"/>
          <p:nvPr>
            <p:ph idx="6" type="subTitle"/>
          </p:nvPr>
        </p:nvSpPr>
        <p:spPr>
          <a:xfrm>
            <a:off x="4206677" y="3929120"/>
            <a:ext cx="352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36B"/>
              </a:buClr>
              <a:buSzPts val="1200"/>
              <a:buChar char="-"/>
            </a:pPr>
            <a:r>
              <a:rPr lang="en" sz="1200">
                <a:solidFill>
                  <a:srgbClr val="17336B"/>
                </a:solidFill>
              </a:rPr>
              <a:t>The team will try to add more features and </a:t>
            </a:r>
            <a:r>
              <a:rPr lang="en" sz="1200">
                <a:solidFill>
                  <a:srgbClr val="17336B"/>
                </a:solidFill>
              </a:rPr>
              <a:t>functions</a:t>
            </a:r>
            <a:r>
              <a:rPr lang="en" sz="1200">
                <a:solidFill>
                  <a:srgbClr val="17336B"/>
                </a:solidFill>
              </a:rPr>
              <a:t> to Languru app.</a:t>
            </a:r>
            <a:endParaRPr sz="1200">
              <a:solidFill>
                <a:srgbClr val="17336B"/>
              </a:solidFill>
            </a:endParaRPr>
          </a:p>
        </p:txBody>
      </p:sp>
      <p:pic>
        <p:nvPicPr>
          <p:cNvPr id="1242" name="Google Shape;12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600" y="1327675"/>
            <a:ext cx="629400" cy="62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3" name="Google Shape;124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0" y="2547400"/>
            <a:ext cx="629400" cy="62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4" name="Google Shape;124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400" y="3811850"/>
            <a:ext cx="629400" cy="62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95"/>
          <p:cNvSpPr txBox="1"/>
          <p:nvPr>
            <p:ph type="title"/>
          </p:nvPr>
        </p:nvSpPr>
        <p:spPr>
          <a:xfrm>
            <a:off x="2037600" y="1854825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solidFill>
                  <a:srgbClr val="F6B26B"/>
                </a:solidFill>
              </a:rPr>
              <a:t>SPRINT 5</a:t>
            </a:r>
            <a:endParaRPr sz="4600">
              <a:solidFill>
                <a:srgbClr val="F6B26B"/>
              </a:solidFill>
            </a:endParaRPr>
          </a:p>
        </p:txBody>
      </p:sp>
      <p:sp>
        <p:nvSpPr>
          <p:cNvPr id="1250" name="Google Shape;1250;p95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11</a:t>
            </a:r>
            <a:endParaRPr sz="5100"/>
          </a:p>
        </p:txBody>
      </p:sp>
      <p:sp>
        <p:nvSpPr>
          <p:cNvPr id="1251" name="Google Shape;1251;p95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95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3" name="Google Shape;125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96"/>
          <p:cNvSpPr txBox="1"/>
          <p:nvPr/>
        </p:nvSpPr>
        <p:spPr>
          <a:xfrm>
            <a:off x="1343025" y="438150"/>
            <a:ext cx="723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7336B"/>
                </a:solidFill>
                <a:latin typeface="Poppins"/>
                <a:ea typeface="Poppins"/>
                <a:cs typeface="Poppins"/>
                <a:sym typeface="Poppins"/>
              </a:rPr>
              <a:t>Stories planned and committed for Sprint 5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259" name="Google Shape;1259;p96"/>
          <p:cNvGraphicFramePr/>
          <p:nvPr/>
        </p:nvGraphicFramePr>
        <p:xfrm>
          <a:off x="1276350" y="139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{D284ACD6-4FB9-45A6-BC5E-52383C59BE90}</a:tableStyleId>
              </a:tblPr>
              <a:tblGrid>
                <a:gridCol w="952500"/>
                <a:gridCol w="609600"/>
                <a:gridCol w="2733675"/>
                <a:gridCol w="952500"/>
                <a:gridCol w="18573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Issue Type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Name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Status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 Point Estimate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an user, I want to keep track of my progress in pronunciation and fluency So that I can see my improvement over time.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do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an user, I want to practice with longer sentences.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do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97"/>
          <p:cNvSpPr txBox="1"/>
          <p:nvPr>
            <p:ph type="title"/>
          </p:nvPr>
        </p:nvSpPr>
        <p:spPr>
          <a:xfrm>
            <a:off x="1110350" y="90225"/>
            <a:ext cx="7005600" cy="5580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LANGURU</a:t>
            </a:r>
            <a:r>
              <a:rPr b="1" lang="en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APP SCREENSHOTS</a:t>
            </a:r>
            <a:endParaRPr b="1" sz="3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5" name="Google Shape;126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950" y="876950"/>
            <a:ext cx="1750174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375" y="876950"/>
            <a:ext cx="1750174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00" y="876950"/>
            <a:ext cx="1750174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4225" y="876950"/>
            <a:ext cx="1750174" cy="33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97"/>
          <p:cNvSpPr txBox="1"/>
          <p:nvPr/>
        </p:nvSpPr>
        <p:spPr>
          <a:xfrm>
            <a:off x="1220351" y="4366700"/>
            <a:ext cx="12555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Sign in page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70" name="Google Shape;1270;p97"/>
          <p:cNvSpPr txBox="1"/>
          <p:nvPr/>
        </p:nvSpPr>
        <p:spPr>
          <a:xfrm>
            <a:off x="3142726" y="4366700"/>
            <a:ext cx="12555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Sign up page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71" name="Google Shape;1271;p97"/>
          <p:cNvSpPr txBox="1"/>
          <p:nvPr/>
        </p:nvSpPr>
        <p:spPr>
          <a:xfrm>
            <a:off x="5065100" y="4366700"/>
            <a:ext cx="14604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Forgot password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72" name="Google Shape;1272;p97"/>
          <p:cNvSpPr txBox="1"/>
          <p:nvPr/>
        </p:nvSpPr>
        <p:spPr>
          <a:xfrm>
            <a:off x="6992351" y="4366700"/>
            <a:ext cx="12555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After register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8"/>
          <p:cNvSpPr txBox="1"/>
          <p:nvPr>
            <p:ph type="title"/>
          </p:nvPr>
        </p:nvSpPr>
        <p:spPr>
          <a:xfrm>
            <a:off x="1110350" y="90225"/>
            <a:ext cx="7005600" cy="5580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LANGURU</a:t>
            </a:r>
            <a:r>
              <a:rPr b="1" lang="en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APP SCREENSHOTS</a:t>
            </a:r>
            <a:endParaRPr b="1" sz="3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98"/>
          <p:cNvSpPr txBox="1"/>
          <p:nvPr/>
        </p:nvSpPr>
        <p:spPr>
          <a:xfrm>
            <a:off x="1220351" y="4366700"/>
            <a:ext cx="12555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Home</a:t>
            </a: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 page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79" name="Google Shape;1279;p98"/>
          <p:cNvSpPr txBox="1"/>
          <p:nvPr/>
        </p:nvSpPr>
        <p:spPr>
          <a:xfrm>
            <a:off x="3142726" y="4366700"/>
            <a:ext cx="12555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Training</a:t>
            </a: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 page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0" name="Google Shape;1280;p98"/>
          <p:cNvSpPr txBox="1"/>
          <p:nvPr/>
        </p:nvSpPr>
        <p:spPr>
          <a:xfrm>
            <a:off x="5065100" y="4366700"/>
            <a:ext cx="14604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Profile Page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1" name="Google Shape;1281;p98"/>
          <p:cNvSpPr txBox="1"/>
          <p:nvPr/>
        </p:nvSpPr>
        <p:spPr>
          <a:xfrm>
            <a:off x="7074650" y="4366700"/>
            <a:ext cx="14604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Setting Page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82" name="Google Shape;128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50" y="812663"/>
            <a:ext cx="1750151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625" y="812663"/>
            <a:ext cx="1750151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325" y="812675"/>
            <a:ext cx="1849801" cy="338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2350" y="812675"/>
            <a:ext cx="1807404" cy="33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/>
          <p:nvPr/>
        </p:nvSpPr>
        <p:spPr>
          <a:xfrm>
            <a:off x="945054" y="3301758"/>
            <a:ext cx="2060100" cy="9540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5"/>
          <p:cNvSpPr/>
          <p:nvPr/>
        </p:nvSpPr>
        <p:spPr>
          <a:xfrm>
            <a:off x="6138850" y="3301748"/>
            <a:ext cx="2060100" cy="11655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3541950" y="3301748"/>
            <a:ext cx="2060100" cy="11655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5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200">
                <a:solidFill>
                  <a:schemeClr val="lt1"/>
                </a:solidFill>
              </a:rPr>
              <a:t>Improvement</a:t>
            </a:r>
            <a:r>
              <a:rPr lang="en" sz="2200">
                <a:solidFill>
                  <a:schemeClr val="lt1"/>
                </a:solidFill>
              </a:rPr>
              <a:t> </a:t>
            </a:r>
            <a:r>
              <a:rPr lang="en" sz="2200">
                <a:solidFill>
                  <a:srgbClr val="F9CB9C"/>
                </a:solidFill>
              </a:rPr>
              <a:t>from</a:t>
            </a:r>
            <a:r>
              <a:rPr lang="en" sz="2200">
                <a:solidFill>
                  <a:schemeClr val="dk1"/>
                </a:solidFill>
              </a:rPr>
              <a:t> Professor’s Feedback</a:t>
            </a:r>
            <a:endParaRPr sz="2100"/>
          </a:p>
        </p:txBody>
      </p:sp>
      <p:sp>
        <p:nvSpPr>
          <p:cNvPr id="526" name="Google Shape;526;p45"/>
          <p:cNvSpPr/>
          <p:nvPr/>
        </p:nvSpPr>
        <p:spPr>
          <a:xfrm>
            <a:off x="1609404" y="2412976"/>
            <a:ext cx="731400" cy="73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5"/>
          <p:cNvSpPr/>
          <p:nvPr/>
        </p:nvSpPr>
        <p:spPr>
          <a:xfrm>
            <a:off x="4206300" y="2416362"/>
            <a:ext cx="731400" cy="73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6803196" y="2416362"/>
            <a:ext cx="731400" cy="73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5"/>
          <p:cNvSpPr txBox="1"/>
          <p:nvPr/>
        </p:nvSpPr>
        <p:spPr>
          <a:xfrm>
            <a:off x="923604" y="3354566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500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rPr>
              <a:t>Late submission</a:t>
            </a:r>
            <a:endParaRPr b="1" i="0" u="none" cap="none" strike="noStrike">
              <a:solidFill>
                <a:srgbClr val="0E1A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0" name="Google Shape;530;p45"/>
          <p:cNvSpPr txBox="1"/>
          <p:nvPr/>
        </p:nvSpPr>
        <p:spPr>
          <a:xfrm>
            <a:off x="923604" y="3644072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→The team submitted all work on time.</a:t>
            </a:r>
            <a:endParaRPr b="0" i="0" sz="1400" u="none" cap="none" strike="noStrike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3520500" y="3354566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rPr>
              <a:t>Specifying AWS service</a:t>
            </a:r>
            <a:endParaRPr b="1" i="0" sz="1200" u="none" cap="none" strike="noStrike">
              <a:solidFill>
                <a:srgbClr val="0E1A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3443100" y="3720275"/>
            <a:ext cx="2103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The team explained what kind of AWS services used for databases</a:t>
            </a:r>
            <a:endParaRPr b="0" i="0" sz="1100" u="none" cap="none" strike="noStrike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533" name="Google Shape;533;p45"/>
          <p:cNvSpPr txBox="1"/>
          <p:nvPr/>
        </p:nvSpPr>
        <p:spPr>
          <a:xfrm>
            <a:off x="6117396" y="3374780"/>
            <a:ext cx="2103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300">
                <a:solidFill>
                  <a:srgbClr val="0E1A3F"/>
                </a:solidFill>
                <a:latin typeface="Poppins"/>
                <a:ea typeface="Poppins"/>
                <a:cs typeface="Poppins"/>
                <a:sym typeface="Poppins"/>
              </a:rPr>
              <a:t>Missing Acceptance Criteria slides</a:t>
            </a:r>
            <a:endParaRPr b="1" i="0" sz="1300" u="none" cap="none" strike="noStrike">
              <a:solidFill>
                <a:srgbClr val="0E1A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6117396" y="3864586"/>
            <a:ext cx="2103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→ The team added Acceptance Criteria slides.</a:t>
            </a:r>
            <a:endParaRPr b="0" i="0" sz="1300" u="none" cap="none" strike="noStrike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535" name="Google Shape;535;p45"/>
          <p:cNvSpPr/>
          <p:nvPr/>
        </p:nvSpPr>
        <p:spPr>
          <a:xfrm>
            <a:off x="3506700" y="1272751"/>
            <a:ext cx="2130600" cy="47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5"/>
          <p:cNvSpPr txBox="1"/>
          <p:nvPr/>
        </p:nvSpPr>
        <p:spPr>
          <a:xfrm>
            <a:off x="3826050" y="1309947"/>
            <a:ext cx="14919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Feedback</a:t>
            </a:r>
            <a:endParaRPr b="1" i="0" sz="2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7" name="Google Shape;537;p45"/>
          <p:cNvCxnSpPr>
            <a:stCxn id="535" idx="2"/>
          </p:cNvCxnSpPr>
          <p:nvPr/>
        </p:nvCxnSpPr>
        <p:spPr>
          <a:xfrm flipH="1" rot="-5400000">
            <a:off x="4238250" y="2078701"/>
            <a:ext cx="668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538" name="Google Shape;538;p45"/>
          <p:cNvGrpSpPr/>
          <p:nvPr/>
        </p:nvGrpSpPr>
        <p:grpSpPr>
          <a:xfrm>
            <a:off x="4366243" y="2578069"/>
            <a:ext cx="411495" cy="401198"/>
            <a:chOff x="5690039" y="2902998"/>
            <a:chExt cx="362902" cy="360498"/>
          </a:xfrm>
        </p:grpSpPr>
        <p:sp>
          <p:nvSpPr>
            <p:cNvPr id="539" name="Google Shape;539;p45"/>
            <p:cNvSpPr/>
            <p:nvPr/>
          </p:nvSpPr>
          <p:spPr>
            <a:xfrm>
              <a:off x="5690039" y="2902998"/>
              <a:ext cx="361883" cy="360498"/>
            </a:xfrm>
            <a:custGeom>
              <a:rect b="b" l="l" r="r" t="t"/>
              <a:pathLst>
                <a:path extrusionOk="0" h="13795" w="13848">
                  <a:moveTo>
                    <a:pt x="8235" y="2316"/>
                  </a:moveTo>
                  <a:cubicBezTo>
                    <a:pt x="8286" y="2316"/>
                    <a:pt x="8339" y="2336"/>
                    <a:pt x="8386" y="2383"/>
                  </a:cubicBezTo>
                  <a:lnTo>
                    <a:pt x="8886" y="2883"/>
                  </a:lnTo>
                  <a:cubicBezTo>
                    <a:pt x="9040" y="3038"/>
                    <a:pt x="8902" y="3248"/>
                    <a:pt x="8738" y="3248"/>
                  </a:cubicBezTo>
                  <a:cubicBezTo>
                    <a:pt x="8688" y="3248"/>
                    <a:pt x="8635" y="3229"/>
                    <a:pt x="8588" y="3181"/>
                  </a:cubicBezTo>
                  <a:lnTo>
                    <a:pt x="8088" y="2681"/>
                  </a:lnTo>
                  <a:cubicBezTo>
                    <a:pt x="7933" y="2527"/>
                    <a:pt x="8072" y="2316"/>
                    <a:pt x="8235" y="2316"/>
                  </a:cubicBezTo>
                  <a:close/>
                  <a:moveTo>
                    <a:pt x="9514" y="3595"/>
                  </a:moveTo>
                  <a:cubicBezTo>
                    <a:pt x="9565" y="3595"/>
                    <a:pt x="9617" y="3615"/>
                    <a:pt x="9665" y="3662"/>
                  </a:cubicBezTo>
                  <a:lnTo>
                    <a:pt x="10165" y="4162"/>
                  </a:lnTo>
                  <a:cubicBezTo>
                    <a:pt x="10320" y="4310"/>
                    <a:pt x="10180" y="4526"/>
                    <a:pt x="10015" y="4526"/>
                  </a:cubicBezTo>
                  <a:cubicBezTo>
                    <a:pt x="9965" y="4526"/>
                    <a:pt x="9913" y="4507"/>
                    <a:pt x="9867" y="4460"/>
                  </a:cubicBezTo>
                  <a:lnTo>
                    <a:pt x="9367" y="3960"/>
                  </a:lnTo>
                  <a:cubicBezTo>
                    <a:pt x="9212" y="3806"/>
                    <a:pt x="9350" y="3595"/>
                    <a:pt x="9514" y="3595"/>
                  </a:cubicBezTo>
                  <a:close/>
                  <a:moveTo>
                    <a:pt x="10793" y="4874"/>
                  </a:moveTo>
                  <a:cubicBezTo>
                    <a:pt x="10844" y="4874"/>
                    <a:pt x="10896" y="4893"/>
                    <a:pt x="10944" y="4941"/>
                  </a:cubicBezTo>
                  <a:lnTo>
                    <a:pt x="11444" y="5441"/>
                  </a:lnTo>
                  <a:cubicBezTo>
                    <a:pt x="11600" y="5589"/>
                    <a:pt x="11452" y="5801"/>
                    <a:pt x="11288" y="5801"/>
                  </a:cubicBezTo>
                  <a:cubicBezTo>
                    <a:pt x="11239" y="5801"/>
                    <a:pt x="11189" y="5783"/>
                    <a:pt x="11146" y="5739"/>
                  </a:cubicBezTo>
                  <a:lnTo>
                    <a:pt x="10646" y="5239"/>
                  </a:lnTo>
                  <a:cubicBezTo>
                    <a:pt x="10491" y="5084"/>
                    <a:pt x="10629" y="4874"/>
                    <a:pt x="10793" y="4874"/>
                  </a:cubicBezTo>
                  <a:close/>
                  <a:moveTo>
                    <a:pt x="8727" y="1"/>
                  </a:moveTo>
                  <a:cubicBezTo>
                    <a:pt x="8670" y="1"/>
                    <a:pt x="8612" y="22"/>
                    <a:pt x="8569" y="66"/>
                  </a:cubicBezTo>
                  <a:lnTo>
                    <a:pt x="7319" y="1316"/>
                  </a:lnTo>
                  <a:lnTo>
                    <a:pt x="7607" y="1604"/>
                  </a:lnTo>
                  <a:cubicBezTo>
                    <a:pt x="7762" y="1759"/>
                    <a:pt x="7623" y="1969"/>
                    <a:pt x="7459" y="1969"/>
                  </a:cubicBezTo>
                  <a:cubicBezTo>
                    <a:pt x="7409" y="1969"/>
                    <a:pt x="7356" y="1950"/>
                    <a:pt x="7309" y="1902"/>
                  </a:cubicBezTo>
                  <a:lnTo>
                    <a:pt x="7020" y="1614"/>
                  </a:lnTo>
                  <a:lnTo>
                    <a:pt x="87" y="8547"/>
                  </a:lnTo>
                  <a:cubicBezTo>
                    <a:pt x="1" y="8633"/>
                    <a:pt x="1" y="8778"/>
                    <a:pt x="87" y="8864"/>
                  </a:cubicBezTo>
                  <a:lnTo>
                    <a:pt x="318" y="9095"/>
                  </a:lnTo>
                  <a:cubicBezTo>
                    <a:pt x="364" y="9135"/>
                    <a:pt x="420" y="9158"/>
                    <a:pt x="476" y="9158"/>
                  </a:cubicBezTo>
                  <a:cubicBezTo>
                    <a:pt x="514" y="9158"/>
                    <a:pt x="552" y="9147"/>
                    <a:pt x="587" y="9124"/>
                  </a:cubicBezTo>
                  <a:cubicBezTo>
                    <a:pt x="681" y="9075"/>
                    <a:pt x="775" y="9054"/>
                    <a:pt x="866" y="9054"/>
                  </a:cubicBezTo>
                  <a:cubicBezTo>
                    <a:pt x="1280" y="9054"/>
                    <a:pt x="1614" y="9504"/>
                    <a:pt x="1385" y="9922"/>
                  </a:cubicBezTo>
                  <a:cubicBezTo>
                    <a:pt x="1337" y="10009"/>
                    <a:pt x="1347" y="10124"/>
                    <a:pt x="1424" y="10191"/>
                  </a:cubicBezTo>
                  <a:lnTo>
                    <a:pt x="1972" y="10749"/>
                  </a:lnTo>
                  <a:cubicBezTo>
                    <a:pt x="2020" y="10791"/>
                    <a:pt x="2079" y="10814"/>
                    <a:pt x="2138" y="10814"/>
                  </a:cubicBezTo>
                  <a:cubicBezTo>
                    <a:pt x="2173" y="10814"/>
                    <a:pt x="2209" y="10806"/>
                    <a:pt x="2241" y="10787"/>
                  </a:cubicBezTo>
                  <a:cubicBezTo>
                    <a:pt x="2337" y="10736"/>
                    <a:pt x="2434" y="10713"/>
                    <a:pt x="2527" y="10713"/>
                  </a:cubicBezTo>
                  <a:cubicBezTo>
                    <a:pt x="2938" y="10713"/>
                    <a:pt x="3267" y="11160"/>
                    <a:pt x="3039" y="11576"/>
                  </a:cubicBezTo>
                  <a:cubicBezTo>
                    <a:pt x="2991" y="11663"/>
                    <a:pt x="3011" y="11778"/>
                    <a:pt x="3078" y="11845"/>
                  </a:cubicBezTo>
                  <a:lnTo>
                    <a:pt x="3636" y="12403"/>
                  </a:lnTo>
                  <a:cubicBezTo>
                    <a:pt x="3677" y="12445"/>
                    <a:pt x="3734" y="12468"/>
                    <a:pt x="3794" y="12468"/>
                  </a:cubicBezTo>
                  <a:cubicBezTo>
                    <a:pt x="3831" y="12468"/>
                    <a:pt x="3869" y="12460"/>
                    <a:pt x="3905" y="12441"/>
                  </a:cubicBezTo>
                  <a:cubicBezTo>
                    <a:pt x="3999" y="12390"/>
                    <a:pt x="4095" y="12367"/>
                    <a:pt x="4187" y="12367"/>
                  </a:cubicBezTo>
                  <a:cubicBezTo>
                    <a:pt x="4592" y="12367"/>
                    <a:pt x="4921" y="12814"/>
                    <a:pt x="4693" y="13230"/>
                  </a:cubicBezTo>
                  <a:cubicBezTo>
                    <a:pt x="4645" y="13326"/>
                    <a:pt x="4665" y="13432"/>
                    <a:pt x="4732" y="13499"/>
                  </a:cubicBezTo>
                  <a:lnTo>
                    <a:pt x="4963" y="13730"/>
                  </a:lnTo>
                  <a:cubicBezTo>
                    <a:pt x="5006" y="13773"/>
                    <a:pt x="5064" y="13795"/>
                    <a:pt x="5121" y="13795"/>
                  </a:cubicBezTo>
                  <a:cubicBezTo>
                    <a:pt x="5179" y="13795"/>
                    <a:pt x="5237" y="13773"/>
                    <a:pt x="5280" y="13730"/>
                  </a:cubicBezTo>
                  <a:lnTo>
                    <a:pt x="12213" y="6806"/>
                  </a:lnTo>
                  <a:lnTo>
                    <a:pt x="11915" y="6508"/>
                  </a:lnTo>
                  <a:cubicBezTo>
                    <a:pt x="11766" y="6360"/>
                    <a:pt x="11911" y="6148"/>
                    <a:pt x="12077" y="6148"/>
                  </a:cubicBezTo>
                  <a:cubicBezTo>
                    <a:pt x="12126" y="6148"/>
                    <a:pt x="12177" y="6166"/>
                    <a:pt x="12223" y="6210"/>
                  </a:cubicBezTo>
                  <a:lnTo>
                    <a:pt x="12511" y="6499"/>
                  </a:lnTo>
                  <a:lnTo>
                    <a:pt x="13761" y="5258"/>
                  </a:lnTo>
                  <a:cubicBezTo>
                    <a:pt x="13848" y="5172"/>
                    <a:pt x="13848" y="5027"/>
                    <a:pt x="13761" y="4941"/>
                  </a:cubicBezTo>
                  <a:lnTo>
                    <a:pt x="13530" y="4710"/>
                  </a:lnTo>
                  <a:cubicBezTo>
                    <a:pt x="13483" y="4668"/>
                    <a:pt x="13424" y="4645"/>
                    <a:pt x="13365" y="4645"/>
                  </a:cubicBezTo>
                  <a:cubicBezTo>
                    <a:pt x="13329" y="4645"/>
                    <a:pt x="13294" y="4654"/>
                    <a:pt x="13261" y="4672"/>
                  </a:cubicBezTo>
                  <a:cubicBezTo>
                    <a:pt x="13165" y="4723"/>
                    <a:pt x="13068" y="4746"/>
                    <a:pt x="12975" y="4746"/>
                  </a:cubicBezTo>
                  <a:cubicBezTo>
                    <a:pt x="12565" y="4746"/>
                    <a:pt x="12236" y="4297"/>
                    <a:pt x="12463" y="3874"/>
                  </a:cubicBezTo>
                  <a:cubicBezTo>
                    <a:pt x="12511" y="3787"/>
                    <a:pt x="12502" y="3681"/>
                    <a:pt x="12425" y="3604"/>
                  </a:cubicBezTo>
                  <a:lnTo>
                    <a:pt x="11877" y="3056"/>
                  </a:lnTo>
                  <a:cubicBezTo>
                    <a:pt x="11831" y="3010"/>
                    <a:pt x="11774" y="2988"/>
                    <a:pt x="11718" y="2988"/>
                  </a:cubicBezTo>
                  <a:cubicBezTo>
                    <a:pt x="11680" y="2988"/>
                    <a:pt x="11642" y="2998"/>
                    <a:pt x="11607" y="3018"/>
                  </a:cubicBezTo>
                  <a:cubicBezTo>
                    <a:pt x="11512" y="3069"/>
                    <a:pt x="11414" y="3092"/>
                    <a:pt x="11321" y="3092"/>
                  </a:cubicBezTo>
                  <a:cubicBezTo>
                    <a:pt x="10911" y="3092"/>
                    <a:pt x="10582" y="2643"/>
                    <a:pt x="10809" y="2220"/>
                  </a:cubicBezTo>
                  <a:cubicBezTo>
                    <a:pt x="10857" y="2133"/>
                    <a:pt x="10838" y="2027"/>
                    <a:pt x="10771" y="1950"/>
                  </a:cubicBezTo>
                  <a:lnTo>
                    <a:pt x="10223" y="1402"/>
                  </a:lnTo>
                  <a:cubicBezTo>
                    <a:pt x="10177" y="1356"/>
                    <a:pt x="10120" y="1334"/>
                    <a:pt x="10062" y="1334"/>
                  </a:cubicBezTo>
                  <a:cubicBezTo>
                    <a:pt x="10023" y="1334"/>
                    <a:pt x="9982" y="1344"/>
                    <a:pt x="9944" y="1364"/>
                  </a:cubicBezTo>
                  <a:cubicBezTo>
                    <a:pt x="9850" y="1415"/>
                    <a:pt x="9754" y="1438"/>
                    <a:pt x="9662" y="1438"/>
                  </a:cubicBezTo>
                  <a:cubicBezTo>
                    <a:pt x="9257" y="1438"/>
                    <a:pt x="8928" y="989"/>
                    <a:pt x="9155" y="566"/>
                  </a:cubicBezTo>
                  <a:cubicBezTo>
                    <a:pt x="9203" y="479"/>
                    <a:pt x="9184" y="373"/>
                    <a:pt x="9117" y="296"/>
                  </a:cubicBezTo>
                  <a:lnTo>
                    <a:pt x="8886" y="66"/>
                  </a:lnTo>
                  <a:cubicBezTo>
                    <a:pt x="8843" y="22"/>
                    <a:pt x="8785" y="1"/>
                    <a:pt x="8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5808158" y="2902998"/>
              <a:ext cx="244783" cy="360498"/>
            </a:xfrm>
            <a:custGeom>
              <a:rect b="b" l="l" r="r" t="t"/>
              <a:pathLst>
                <a:path extrusionOk="0" h="13795" w="9367">
                  <a:moveTo>
                    <a:pt x="4207" y="1"/>
                  </a:moveTo>
                  <a:cubicBezTo>
                    <a:pt x="4150" y="1"/>
                    <a:pt x="4092" y="22"/>
                    <a:pt x="4049" y="66"/>
                  </a:cubicBezTo>
                  <a:lnTo>
                    <a:pt x="2799" y="1316"/>
                  </a:lnTo>
                  <a:lnTo>
                    <a:pt x="3087" y="1604"/>
                  </a:lnTo>
                  <a:cubicBezTo>
                    <a:pt x="3174" y="1691"/>
                    <a:pt x="3174" y="1825"/>
                    <a:pt x="3087" y="1902"/>
                  </a:cubicBezTo>
                  <a:lnTo>
                    <a:pt x="3568" y="2383"/>
                  </a:lnTo>
                  <a:cubicBezTo>
                    <a:pt x="3611" y="2345"/>
                    <a:pt x="3666" y="2325"/>
                    <a:pt x="3722" y="2325"/>
                  </a:cubicBezTo>
                  <a:cubicBezTo>
                    <a:pt x="3777" y="2325"/>
                    <a:pt x="3832" y="2345"/>
                    <a:pt x="3876" y="2383"/>
                  </a:cubicBezTo>
                  <a:lnTo>
                    <a:pt x="4376" y="2883"/>
                  </a:lnTo>
                  <a:cubicBezTo>
                    <a:pt x="4452" y="2970"/>
                    <a:pt x="4452" y="3104"/>
                    <a:pt x="4376" y="3181"/>
                  </a:cubicBezTo>
                  <a:lnTo>
                    <a:pt x="4856" y="3662"/>
                  </a:lnTo>
                  <a:cubicBezTo>
                    <a:pt x="4895" y="3624"/>
                    <a:pt x="4948" y="3604"/>
                    <a:pt x="5002" y="3604"/>
                  </a:cubicBezTo>
                  <a:cubicBezTo>
                    <a:pt x="5056" y="3604"/>
                    <a:pt x="5111" y="3624"/>
                    <a:pt x="5154" y="3662"/>
                  </a:cubicBezTo>
                  <a:lnTo>
                    <a:pt x="5654" y="4162"/>
                  </a:lnTo>
                  <a:cubicBezTo>
                    <a:pt x="5731" y="4249"/>
                    <a:pt x="5731" y="4383"/>
                    <a:pt x="5654" y="4470"/>
                  </a:cubicBezTo>
                  <a:lnTo>
                    <a:pt x="6135" y="4951"/>
                  </a:lnTo>
                  <a:cubicBezTo>
                    <a:pt x="6174" y="4907"/>
                    <a:pt x="6227" y="4886"/>
                    <a:pt x="6281" y="4886"/>
                  </a:cubicBezTo>
                  <a:cubicBezTo>
                    <a:pt x="6335" y="4886"/>
                    <a:pt x="6390" y="4907"/>
                    <a:pt x="6433" y="4951"/>
                  </a:cubicBezTo>
                  <a:lnTo>
                    <a:pt x="6933" y="5451"/>
                  </a:lnTo>
                  <a:lnTo>
                    <a:pt x="6953" y="5470"/>
                  </a:lnTo>
                  <a:cubicBezTo>
                    <a:pt x="6972" y="5499"/>
                    <a:pt x="6991" y="5537"/>
                    <a:pt x="6991" y="5576"/>
                  </a:cubicBezTo>
                  <a:lnTo>
                    <a:pt x="6991" y="5585"/>
                  </a:lnTo>
                  <a:lnTo>
                    <a:pt x="6991" y="5604"/>
                  </a:lnTo>
                  <a:lnTo>
                    <a:pt x="6991" y="5624"/>
                  </a:lnTo>
                  <a:lnTo>
                    <a:pt x="6991" y="5633"/>
                  </a:lnTo>
                  <a:lnTo>
                    <a:pt x="6991" y="5643"/>
                  </a:lnTo>
                  <a:lnTo>
                    <a:pt x="6991" y="5652"/>
                  </a:lnTo>
                  <a:lnTo>
                    <a:pt x="6991" y="5662"/>
                  </a:lnTo>
                  <a:lnTo>
                    <a:pt x="6991" y="5672"/>
                  </a:lnTo>
                  <a:lnTo>
                    <a:pt x="6991" y="5681"/>
                  </a:lnTo>
                  <a:lnTo>
                    <a:pt x="6991" y="5691"/>
                  </a:lnTo>
                  <a:lnTo>
                    <a:pt x="6991" y="5701"/>
                  </a:lnTo>
                  <a:lnTo>
                    <a:pt x="6991" y="5710"/>
                  </a:lnTo>
                  <a:lnTo>
                    <a:pt x="6982" y="5720"/>
                  </a:lnTo>
                  <a:lnTo>
                    <a:pt x="6972" y="5739"/>
                  </a:lnTo>
                  <a:cubicBezTo>
                    <a:pt x="6929" y="5777"/>
                    <a:pt x="6871" y="5796"/>
                    <a:pt x="6815" y="5796"/>
                  </a:cubicBezTo>
                  <a:cubicBezTo>
                    <a:pt x="6771" y="5796"/>
                    <a:pt x="6727" y="5784"/>
                    <a:pt x="6693" y="5758"/>
                  </a:cubicBezTo>
                  <a:lnTo>
                    <a:pt x="0" y="12451"/>
                  </a:lnTo>
                  <a:cubicBezTo>
                    <a:pt x="270" y="12605"/>
                    <a:pt x="375" y="12951"/>
                    <a:pt x="221" y="13230"/>
                  </a:cubicBezTo>
                  <a:cubicBezTo>
                    <a:pt x="173" y="13316"/>
                    <a:pt x="183" y="13432"/>
                    <a:pt x="260" y="13499"/>
                  </a:cubicBezTo>
                  <a:lnTo>
                    <a:pt x="491" y="13730"/>
                  </a:lnTo>
                  <a:cubicBezTo>
                    <a:pt x="534" y="13773"/>
                    <a:pt x="592" y="13795"/>
                    <a:pt x="649" y="13795"/>
                  </a:cubicBezTo>
                  <a:cubicBezTo>
                    <a:pt x="707" y="13795"/>
                    <a:pt x="765" y="13773"/>
                    <a:pt x="808" y="13730"/>
                  </a:cubicBezTo>
                  <a:lnTo>
                    <a:pt x="7732" y="6797"/>
                  </a:lnTo>
                  <a:lnTo>
                    <a:pt x="7443" y="6508"/>
                  </a:lnTo>
                  <a:cubicBezTo>
                    <a:pt x="7366" y="6431"/>
                    <a:pt x="7366" y="6297"/>
                    <a:pt x="7443" y="6210"/>
                  </a:cubicBezTo>
                  <a:lnTo>
                    <a:pt x="7462" y="6191"/>
                  </a:lnTo>
                  <a:cubicBezTo>
                    <a:pt x="7482" y="6181"/>
                    <a:pt x="7491" y="6181"/>
                    <a:pt x="7510" y="6172"/>
                  </a:cubicBezTo>
                  <a:lnTo>
                    <a:pt x="7530" y="6162"/>
                  </a:lnTo>
                  <a:lnTo>
                    <a:pt x="7587" y="6162"/>
                  </a:lnTo>
                  <a:cubicBezTo>
                    <a:pt x="7626" y="6162"/>
                    <a:pt x="7655" y="6172"/>
                    <a:pt x="7683" y="6191"/>
                  </a:cubicBezTo>
                  <a:lnTo>
                    <a:pt x="7703" y="6201"/>
                  </a:lnTo>
                  <a:cubicBezTo>
                    <a:pt x="7722" y="6201"/>
                    <a:pt x="7732" y="6210"/>
                    <a:pt x="7741" y="6229"/>
                  </a:cubicBezTo>
                  <a:lnTo>
                    <a:pt x="8030" y="6518"/>
                  </a:lnTo>
                  <a:lnTo>
                    <a:pt x="9280" y="5268"/>
                  </a:lnTo>
                  <a:cubicBezTo>
                    <a:pt x="9366" y="5181"/>
                    <a:pt x="9366" y="5037"/>
                    <a:pt x="9280" y="4951"/>
                  </a:cubicBezTo>
                  <a:lnTo>
                    <a:pt x="9049" y="4720"/>
                  </a:lnTo>
                  <a:cubicBezTo>
                    <a:pt x="9001" y="4678"/>
                    <a:pt x="8942" y="4655"/>
                    <a:pt x="8883" y="4655"/>
                  </a:cubicBezTo>
                  <a:cubicBezTo>
                    <a:pt x="8848" y="4655"/>
                    <a:pt x="8812" y="4663"/>
                    <a:pt x="8780" y="4681"/>
                  </a:cubicBezTo>
                  <a:cubicBezTo>
                    <a:pt x="8689" y="4730"/>
                    <a:pt x="8592" y="4754"/>
                    <a:pt x="8495" y="4754"/>
                  </a:cubicBezTo>
                  <a:cubicBezTo>
                    <a:pt x="8345" y="4754"/>
                    <a:pt x="8199" y="4696"/>
                    <a:pt x="8087" y="4585"/>
                  </a:cubicBezTo>
                  <a:lnTo>
                    <a:pt x="8049" y="4556"/>
                  </a:lnTo>
                  <a:lnTo>
                    <a:pt x="8039" y="4537"/>
                  </a:lnTo>
                  <a:lnTo>
                    <a:pt x="8030" y="4518"/>
                  </a:lnTo>
                  <a:lnTo>
                    <a:pt x="8010" y="4499"/>
                  </a:lnTo>
                  <a:lnTo>
                    <a:pt x="8001" y="4489"/>
                  </a:lnTo>
                  <a:lnTo>
                    <a:pt x="7991" y="4460"/>
                  </a:lnTo>
                  <a:cubicBezTo>
                    <a:pt x="7885" y="4287"/>
                    <a:pt x="7885" y="4066"/>
                    <a:pt x="7982" y="3893"/>
                  </a:cubicBezTo>
                  <a:cubicBezTo>
                    <a:pt x="8030" y="3797"/>
                    <a:pt x="8020" y="3691"/>
                    <a:pt x="7943" y="3624"/>
                  </a:cubicBezTo>
                  <a:lnTo>
                    <a:pt x="7395" y="3066"/>
                  </a:lnTo>
                  <a:cubicBezTo>
                    <a:pt x="7347" y="3024"/>
                    <a:pt x="7288" y="3001"/>
                    <a:pt x="7229" y="3001"/>
                  </a:cubicBezTo>
                  <a:cubicBezTo>
                    <a:pt x="7194" y="3001"/>
                    <a:pt x="7158" y="3009"/>
                    <a:pt x="7126" y="3027"/>
                  </a:cubicBezTo>
                  <a:cubicBezTo>
                    <a:pt x="7030" y="3079"/>
                    <a:pt x="6933" y="3102"/>
                    <a:pt x="6840" y="3102"/>
                  </a:cubicBezTo>
                  <a:cubicBezTo>
                    <a:pt x="6429" y="3102"/>
                    <a:pt x="6100" y="2654"/>
                    <a:pt x="6328" y="2239"/>
                  </a:cubicBezTo>
                  <a:cubicBezTo>
                    <a:pt x="6376" y="2143"/>
                    <a:pt x="6356" y="2037"/>
                    <a:pt x="6289" y="1960"/>
                  </a:cubicBezTo>
                  <a:lnTo>
                    <a:pt x="5741" y="1412"/>
                  </a:lnTo>
                  <a:cubicBezTo>
                    <a:pt x="5695" y="1366"/>
                    <a:pt x="5639" y="1344"/>
                    <a:pt x="5581" y="1344"/>
                  </a:cubicBezTo>
                  <a:cubicBezTo>
                    <a:pt x="5541" y="1344"/>
                    <a:pt x="5501" y="1354"/>
                    <a:pt x="5462" y="1373"/>
                  </a:cubicBezTo>
                  <a:cubicBezTo>
                    <a:pt x="5368" y="1425"/>
                    <a:pt x="5273" y="1448"/>
                    <a:pt x="5181" y="1448"/>
                  </a:cubicBezTo>
                  <a:cubicBezTo>
                    <a:pt x="4775" y="1448"/>
                    <a:pt x="4446" y="999"/>
                    <a:pt x="4674" y="575"/>
                  </a:cubicBezTo>
                  <a:lnTo>
                    <a:pt x="4635" y="566"/>
                  </a:lnTo>
                  <a:cubicBezTo>
                    <a:pt x="4683" y="479"/>
                    <a:pt x="4664" y="373"/>
                    <a:pt x="4597" y="296"/>
                  </a:cubicBezTo>
                  <a:lnTo>
                    <a:pt x="4366" y="66"/>
                  </a:lnTo>
                  <a:cubicBezTo>
                    <a:pt x="4323" y="22"/>
                    <a:pt x="4265" y="1"/>
                    <a:pt x="4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5740292" y="2985551"/>
              <a:ext cx="228450" cy="228398"/>
            </a:xfrm>
            <a:custGeom>
              <a:rect b="b" l="l" r="r" t="t"/>
              <a:pathLst>
                <a:path extrusionOk="0" h="8740" w="8742">
                  <a:moveTo>
                    <a:pt x="5070" y="1"/>
                  </a:moveTo>
                  <a:cubicBezTo>
                    <a:pt x="5054" y="1"/>
                    <a:pt x="5040" y="8"/>
                    <a:pt x="5030" y="22"/>
                  </a:cubicBezTo>
                  <a:lnTo>
                    <a:pt x="20" y="5023"/>
                  </a:lnTo>
                  <a:cubicBezTo>
                    <a:pt x="1" y="5051"/>
                    <a:pt x="1" y="5090"/>
                    <a:pt x="20" y="5119"/>
                  </a:cubicBezTo>
                  <a:lnTo>
                    <a:pt x="3626" y="8725"/>
                  </a:lnTo>
                  <a:cubicBezTo>
                    <a:pt x="3641" y="8734"/>
                    <a:pt x="3657" y="8739"/>
                    <a:pt x="3673" y="8739"/>
                  </a:cubicBezTo>
                  <a:cubicBezTo>
                    <a:pt x="3689" y="8739"/>
                    <a:pt x="3703" y="8734"/>
                    <a:pt x="3713" y="8725"/>
                  </a:cubicBezTo>
                  <a:lnTo>
                    <a:pt x="8723" y="3715"/>
                  </a:lnTo>
                  <a:cubicBezTo>
                    <a:pt x="8742" y="3686"/>
                    <a:pt x="8742" y="3647"/>
                    <a:pt x="8723" y="3628"/>
                  </a:cubicBezTo>
                  <a:lnTo>
                    <a:pt x="5117" y="22"/>
                  </a:lnTo>
                  <a:cubicBezTo>
                    <a:pt x="5102" y="8"/>
                    <a:pt x="5085" y="1"/>
                    <a:pt x="5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5826007" y="2985551"/>
              <a:ext cx="142997" cy="228398"/>
            </a:xfrm>
            <a:custGeom>
              <a:rect b="b" l="l" r="r" t="t"/>
              <a:pathLst>
                <a:path extrusionOk="0" h="8740" w="5472">
                  <a:moveTo>
                    <a:pt x="1797" y="1"/>
                  </a:moveTo>
                  <a:cubicBezTo>
                    <a:pt x="1781" y="1"/>
                    <a:pt x="1765" y="8"/>
                    <a:pt x="1750" y="22"/>
                  </a:cubicBezTo>
                  <a:lnTo>
                    <a:pt x="875" y="897"/>
                  </a:lnTo>
                  <a:lnTo>
                    <a:pt x="4135" y="4157"/>
                  </a:lnTo>
                  <a:cubicBezTo>
                    <a:pt x="4154" y="4186"/>
                    <a:pt x="4154" y="4224"/>
                    <a:pt x="4135" y="4253"/>
                  </a:cubicBezTo>
                  <a:lnTo>
                    <a:pt x="0" y="8378"/>
                  </a:lnTo>
                  <a:lnTo>
                    <a:pt x="346" y="8725"/>
                  </a:lnTo>
                  <a:cubicBezTo>
                    <a:pt x="361" y="8734"/>
                    <a:pt x="377" y="8739"/>
                    <a:pt x="393" y="8739"/>
                  </a:cubicBezTo>
                  <a:cubicBezTo>
                    <a:pt x="409" y="8739"/>
                    <a:pt x="423" y="8734"/>
                    <a:pt x="433" y="8725"/>
                  </a:cubicBezTo>
                  <a:lnTo>
                    <a:pt x="5443" y="3715"/>
                  </a:lnTo>
                  <a:cubicBezTo>
                    <a:pt x="5472" y="3686"/>
                    <a:pt x="5472" y="3647"/>
                    <a:pt x="5443" y="3628"/>
                  </a:cubicBezTo>
                  <a:lnTo>
                    <a:pt x="1837" y="22"/>
                  </a:lnTo>
                  <a:cubicBezTo>
                    <a:pt x="1827" y="8"/>
                    <a:pt x="1813" y="1"/>
                    <a:pt x="1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5767940" y="3015028"/>
              <a:ext cx="116708" cy="112579"/>
            </a:xfrm>
            <a:custGeom>
              <a:rect b="b" l="l" r="r" t="t"/>
              <a:pathLst>
                <a:path extrusionOk="0" h="4308" w="4466">
                  <a:moveTo>
                    <a:pt x="4165" y="0"/>
                  </a:moveTo>
                  <a:cubicBezTo>
                    <a:pt x="4116" y="0"/>
                    <a:pt x="4065" y="20"/>
                    <a:pt x="4020" y="67"/>
                  </a:cubicBezTo>
                  <a:lnTo>
                    <a:pt x="135" y="3943"/>
                  </a:lnTo>
                  <a:cubicBezTo>
                    <a:pt x="1" y="4077"/>
                    <a:pt x="97" y="4308"/>
                    <a:pt x="289" y="4308"/>
                  </a:cubicBezTo>
                  <a:cubicBezTo>
                    <a:pt x="337" y="4308"/>
                    <a:pt x="395" y="4279"/>
                    <a:pt x="433" y="4241"/>
                  </a:cubicBezTo>
                  <a:lnTo>
                    <a:pt x="4318" y="365"/>
                  </a:lnTo>
                  <a:cubicBezTo>
                    <a:pt x="4465" y="211"/>
                    <a:pt x="4325" y="0"/>
                    <a:pt x="4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5796581" y="3043669"/>
              <a:ext cx="116917" cy="112605"/>
            </a:xfrm>
            <a:custGeom>
              <a:rect b="b" l="l" r="r" t="t"/>
              <a:pathLst>
                <a:path extrusionOk="0" h="4309" w="4474">
                  <a:moveTo>
                    <a:pt x="4167" y="0"/>
                  </a:moveTo>
                  <a:cubicBezTo>
                    <a:pt x="4117" y="0"/>
                    <a:pt x="4066" y="20"/>
                    <a:pt x="4020" y="68"/>
                  </a:cubicBezTo>
                  <a:lnTo>
                    <a:pt x="136" y="3943"/>
                  </a:lnTo>
                  <a:cubicBezTo>
                    <a:pt x="1" y="4077"/>
                    <a:pt x="97" y="4308"/>
                    <a:pt x="289" y="4308"/>
                  </a:cubicBezTo>
                  <a:cubicBezTo>
                    <a:pt x="347" y="4308"/>
                    <a:pt x="395" y="4289"/>
                    <a:pt x="434" y="4251"/>
                  </a:cubicBezTo>
                  <a:lnTo>
                    <a:pt x="4319" y="366"/>
                  </a:lnTo>
                  <a:cubicBezTo>
                    <a:pt x="4473" y="211"/>
                    <a:pt x="4329" y="0"/>
                    <a:pt x="4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5825249" y="3072311"/>
              <a:ext cx="116682" cy="112605"/>
            </a:xfrm>
            <a:custGeom>
              <a:rect b="b" l="l" r="r" t="t"/>
              <a:pathLst>
                <a:path extrusionOk="0" h="4309" w="4465">
                  <a:moveTo>
                    <a:pt x="4161" y="1"/>
                  </a:moveTo>
                  <a:cubicBezTo>
                    <a:pt x="4110" y="1"/>
                    <a:pt x="4057" y="20"/>
                    <a:pt x="4010" y="68"/>
                  </a:cubicBezTo>
                  <a:lnTo>
                    <a:pt x="135" y="3943"/>
                  </a:lnTo>
                  <a:cubicBezTo>
                    <a:pt x="0" y="4078"/>
                    <a:pt x="96" y="4308"/>
                    <a:pt x="289" y="4308"/>
                  </a:cubicBezTo>
                  <a:cubicBezTo>
                    <a:pt x="337" y="4308"/>
                    <a:pt x="394" y="4289"/>
                    <a:pt x="433" y="4251"/>
                  </a:cubicBezTo>
                  <a:lnTo>
                    <a:pt x="4318" y="366"/>
                  </a:lnTo>
                  <a:cubicBezTo>
                    <a:pt x="4465" y="211"/>
                    <a:pt x="4325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p45"/>
          <p:cNvGrpSpPr/>
          <p:nvPr/>
        </p:nvGrpSpPr>
        <p:grpSpPr>
          <a:xfrm>
            <a:off x="1769338" y="2547198"/>
            <a:ext cx="411487" cy="462922"/>
            <a:chOff x="7556043" y="1499959"/>
            <a:chExt cx="337284" cy="380192"/>
          </a:xfrm>
        </p:grpSpPr>
        <p:sp>
          <p:nvSpPr>
            <p:cNvPr id="547" name="Google Shape;547;p45"/>
            <p:cNvSpPr/>
            <p:nvPr/>
          </p:nvSpPr>
          <p:spPr>
            <a:xfrm>
              <a:off x="7556043" y="1499959"/>
              <a:ext cx="337283" cy="380140"/>
            </a:xfrm>
            <a:custGeom>
              <a:rect b="b" l="l" r="r" t="t"/>
              <a:pathLst>
                <a:path extrusionOk="0" h="14476" w="12844">
                  <a:moveTo>
                    <a:pt x="6423" y="0"/>
                  </a:moveTo>
                  <a:cubicBezTo>
                    <a:pt x="6386" y="0"/>
                    <a:pt x="6350" y="10"/>
                    <a:pt x="6317" y="29"/>
                  </a:cubicBezTo>
                  <a:cubicBezTo>
                    <a:pt x="6279" y="48"/>
                    <a:pt x="2948" y="2038"/>
                    <a:pt x="431" y="2038"/>
                  </a:cubicBezTo>
                  <a:cubicBezTo>
                    <a:pt x="326" y="2038"/>
                    <a:pt x="240" y="2105"/>
                    <a:pt x="221" y="2211"/>
                  </a:cubicBezTo>
                  <a:cubicBezTo>
                    <a:pt x="0" y="3933"/>
                    <a:pt x="67" y="5666"/>
                    <a:pt x="412" y="7369"/>
                  </a:cubicBezTo>
                  <a:cubicBezTo>
                    <a:pt x="747" y="8958"/>
                    <a:pt x="1331" y="10336"/>
                    <a:pt x="2154" y="11465"/>
                  </a:cubicBezTo>
                  <a:cubicBezTo>
                    <a:pt x="3197" y="12872"/>
                    <a:pt x="4604" y="13886"/>
                    <a:pt x="6355" y="14461"/>
                  </a:cubicBezTo>
                  <a:cubicBezTo>
                    <a:pt x="6379" y="14470"/>
                    <a:pt x="6403" y="14475"/>
                    <a:pt x="6426" y="14475"/>
                  </a:cubicBezTo>
                  <a:cubicBezTo>
                    <a:pt x="6448" y="14475"/>
                    <a:pt x="6470" y="14470"/>
                    <a:pt x="6489" y="14461"/>
                  </a:cubicBezTo>
                  <a:cubicBezTo>
                    <a:pt x="8240" y="13886"/>
                    <a:pt x="9657" y="12872"/>
                    <a:pt x="10690" y="11465"/>
                  </a:cubicBezTo>
                  <a:cubicBezTo>
                    <a:pt x="11514" y="10336"/>
                    <a:pt x="12097" y="8958"/>
                    <a:pt x="12432" y="7369"/>
                  </a:cubicBezTo>
                  <a:cubicBezTo>
                    <a:pt x="12777" y="5666"/>
                    <a:pt x="12844" y="3933"/>
                    <a:pt x="12624" y="2211"/>
                  </a:cubicBezTo>
                  <a:cubicBezTo>
                    <a:pt x="12605" y="2105"/>
                    <a:pt x="12518" y="2038"/>
                    <a:pt x="12413" y="2038"/>
                  </a:cubicBezTo>
                  <a:cubicBezTo>
                    <a:pt x="9896" y="2038"/>
                    <a:pt x="6566" y="48"/>
                    <a:pt x="6537" y="29"/>
                  </a:cubicBezTo>
                  <a:cubicBezTo>
                    <a:pt x="6499" y="10"/>
                    <a:pt x="6460" y="0"/>
                    <a:pt x="6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7714628" y="1552479"/>
              <a:ext cx="178699" cy="327672"/>
            </a:xfrm>
            <a:custGeom>
              <a:rect b="b" l="l" r="r" t="t"/>
              <a:pathLst>
                <a:path extrusionOk="0" h="12478" w="6805">
                  <a:moveTo>
                    <a:pt x="5800" y="0"/>
                  </a:moveTo>
                  <a:lnTo>
                    <a:pt x="5800" y="0"/>
                  </a:lnTo>
                  <a:cubicBezTo>
                    <a:pt x="5991" y="1732"/>
                    <a:pt x="5924" y="3493"/>
                    <a:pt x="5580" y="5206"/>
                  </a:cubicBezTo>
                  <a:cubicBezTo>
                    <a:pt x="5235" y="6862"/>
                    <a:pt x="4623" y="8288"/>
                    <a:pt x="3761" y="9456"/>
                  </a:cubicBezTo>
                  <a:cubicBezTo>
                    <a:pt x="2814" y="10757"/>
                    <a:pt x="1503" y="11762"/>
                    <a:pt x="0" y="12355"/>
                  </a:cubicBezTo>
                  <a:cubicBezTo>
                    <a:pt x="106" y="12394"/>
                    <a:pt x="211" y="12432"/>
                    <a:pt x="316" y="12470"/>
                  </a:cubicBezTo>
                  <a:cubicBezTo>
                    <a:pt x="340" y="12475"/>
                    <a:pt x="362" y="12477"/>
                    <a:pt x="383" y="12477"/>
                  </a:cubicBezTo>
                  <a:cubicBezTo>
                    <a:pt x="405" y="12477"/>
                    <a:pt x="426" y="12475"/>
                    <a:pt x="450" y="12470"/>
                  </a:cubicBezTo>
                  <a:cubicBezTo>
                    <a:pt x="2201" y="11886"/>
                    <a:pt x="3618" y="10872"/>
                    <a:pt x="4651" y="9465"/>
                  </a:cubicBezTo>
                  <a:cubicBezTo>
                    <a:pt x="5475" y="8336"/>
                    <a:pt x="6058" y="6958"/>
                    <a:pt x="6393" y="5369"/>
                  </a:cubicBezTo>
                  <a:cubicBezTo>
                    <a:pt x="6738" y="3666"/>
                    <a:pt x="6805" y="1933"/>
                    <a:pt x="6585" y="211"/>
                  </a:cubicBezTo>
                  <a:cubicBezTo>
                    <a:pt x="6566" y="105"/>
                    <a:pt x="6479" y="38"/>
                    <a:pt x="6374" y="38"/>
                  </a:cubicBezTo>
                  <a:cubicBezTo>
                    <a:pt x="6183" y="29"/>
                    <a:pt x="5991" y="19"/>
                    <a:pt x="5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7588974" y="1536382"/>
              <a:ext cx="271450" cy="305824"/>
            </a:xfrm>
            <a:custGeom>
              <a:rect b="b" l="l" r="r" t="t"/>
              <a:pathLst>
                <a:path extrusionOk="0" h="11646" w="10337">
                  <a:moveTo>
                    <a:pt x="5168" y="1"/>
                  </a:moveTo>
                  <a:cubicBezTo>
                    <a:pt x="5132" y="1"/>
                    <a:pt x="5096" y="10"/>
                    <a:pt x="5063" y="29"/>
                  </a:cubicBezTo>
                  <a:cubicBezTo>
                    <a:pt x="5034" y="39"/>
                    <a:pt x="2383" y="1618"/>
                    <a:pt x="383" y="1618"/>
                  </a:cubicBezTo>
                  <a:cubicBezTo>
                    <a:pt x="278" y="1618"/>
                    <a:pt x="192" y="1695"/>
                    <a:pt x="172" y="1800"/>
                  </a:cubicBezTo>
                  <a:cubicBezTo>
                    <a:pt x="0" y="3178"/>
                    <a:pt x="48" y="4575"/>
                    <a:pt x="326" y="5934"/>
                  </a:cubicBezTo>
                  <a:cubicBezTo>
                    <a:pt x="594" y="7207"/>
                    <a:pt x="1062" y="8317"/>
                    <a:pt x="1723" y="9217"/>
                  </a:cubicBezTo>
                  <a:cubicBezTo>
                    <a:pt x="2565" y="10356"/>
                    <a:pt x="3752" y="11207"/>
                    <a:pt x="5101" y="11638"/>
                  </a:cubicBezTo>
                  <a:cubicBezTo>
                    <a:pt x="5125" y="11643"/>
                    <a:pt x="5147" y="11645"/>
                    <a:pt x="5168" y="11645"/>
                  </a:cubicBezTo>
                  <a:cubicBezTo>
                    <a:pt x="5190" y="11645"/>
                    <a:pt x="5211" y="11643"/>
                    <a:pt x="5235" y="11638"/>
                  </a:cubicBezTo>
                  <a:cubicBezTo>
                    <a:pt x="6585" y="11207"/>
                    <a:pt x="7771" y="10356"/>
                    <a:pt x="8613" y="9217"/>
                  </a:cubicBezTo>
                  <a:cubicBezTo>
                    <a:pt x="9274" y="8317"/>
                    <a:pt x="9743" y="7207"/>
                    <a:pt x="10011" y="5934"/>
                  </a:cubicBezTo>
                  <a:cubicBezTo>
                    <a:pt x="10288" y="4575"/>
                    <a:pt x="10336" y="3178"/>
                    <a:pt x="10164" y="1800"/>
                  </a:cubicBezTo>
                  <a:cubicBezTo>
                    <a:pt x="10145" y="1695"/>
                    <a:pt x="10059" y="1618"/>
                    <a:pt x="9953" y="1618"/>
                  </a:cubicBezTo>
                  <a:cubicBezTo>
                    <a:pt x="7953" y="1618"/>
                    <a:pt x="5302" y="39"/>
                    <a:pt x="5273" y="29"/>
                  </a:cubicBezTo>
                  <a:cubicBezTo>
                    <a:pt x="5240" y="10"/>
                    <a:pt x="5204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7719906" y="1577846"/>
              <a:ext cx="140517" cy="264281"/>
            </a:xfrm>
            <a:custGeom>
              <a:rect b="b" l="l" r="r" t="t"/>
              <a:pathLst>
                <a:path extrusionOk="0" h="10064" w="5351">
                  <a:moveTo>
                    <a:pt x="4393" y="1"/>
                  </a:moveTo>
                  <a:lnTo>
                    <a:pt x="4393" y="1"/>
                  </a:lnTo>
                  <a:cubicBezTo>
                    <a:pt x="4537" y="1408"/>
                    <a:pt x="4470" y="2834"/>
                    <a:pt x="4192" y="4221"/>
                  </a:cubicBezTo>
                  <a:cubicBezTo>
                    <a:pt x="3905" y="5609"/>
                    <a:pt x="3388" y="6815"/>
                    <a:pt x="2670" y="7791"/>
                  </a:cubicBezTo>
                  <a:cubicBezTo>
                    <a:pt x="1972" y="8738"/>
                    <a:pt x="1063" y="9504"/>
                    <a:pt x="0" y="10011"/>
                  </a:cubicBezTo>
                  <a:lnTo>
                    <a:pt x="115" y="10050"/>
                  </a:lnTo>
                  <a:cubicBezTo>
                    <a:pt x="139" y="10059"/>
                    <a:pt x="163" y="10064"/>
                    <a:pt x="186" y="10064"/>
                  </a:cubicBezTo>
                  <a:cubicBezTo>
                    <a:pt x="208" y="10064"/>
                    <a:pt x="230" y="10059"/>
                    <a:pt x="249" y="10050"/>
                  </a:cubicBezTo>
                  <a:cubicBezTo>
                    <a:pt x="1599" y="9628"/>
                    <a:pt x="2785" y="8777"/>
                    <a:pt x="3627" y="7638"/>
                  </a:cubicBezTo>
                  <a:cubicBezTo>
                    <a:pt x="4288" y="6738"/>
                    <a:pt x="4757" y="5628"/>
                    <a:pt x="5025" y="4355"/>
                  </a:cubicBezTo>
                  <a:cubicBezTo>
                    <a:pt x="5302" y="2987"/>
                    <a:pt x="5350" y="1599"/>
                    <a:pt x="5178" y="221"/>
                  </a:cubicBezTo>
                  <a:cubicBezTo>
                    <a:pt x="5159" y="116"/>
                    <a:pt x="5073" y="39"/>
                    <a:pt x="4967" y="39"/>
                  </a:cubicBezTo>
                  <a:cubicBezTo>
                    <a:pt x="4776" y="39"/>
                    <a:pt x="4584" y="29"/>
                    <a:pt x="4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7657565" y="1674352"/>
              <a:ext cx="134477" cy="90518"/>
            </a:xfrm>
            <a:custGeom>
              <a:rect b="b" l="l" r="r" t="t"/>
              <a:pathLst>
                <a:path extrusionOk="0" h="3447" w="5121">
                  <a:moveTo>
                    <a:pt x="2556" y="1"/>
                  </a:moveTo>
                  <a:cubicBezTo>
                    <a:pt x="1178" y="20"/>
                    <a:pt x="1" y="1159"/>
                    <a:pt x="1" y="2479"/>
                  </a:cubicBezTo>
                  <a:lnTo>
                    <a:pt x="1" y="3236"/>
                  </a:lnTo>
                  <a:cubicBezTo>
                    <a:pt x="1" y="3350"/>
                    <a:pt x="97" y="3446"/>
                    <a:pt x="221" y="3446"/>
                  </a:cubicBezTo>
                  <a:lnTo>
                    <a:pt x="4910" y="3446"/>
                  </a:lnTo>
                  <a:cubicBezTo>
                    <a:pt x="5025" y="3446"/>
                    <a:pt x="5121" y="3350"/>
                    <a:pt x="5121" y="3236"/>
                  </a:cubicBezTo>
                  <a:lnTo>
                    <a:pt x="5121" y="2479"/>
                  </a:lnTo>
                  <a:cubicBezTo>
                    <a:pt x="5111" y="1159"/>
                    <a:pt x="3944" y="20"/>
                    <a:pt x="2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7714365" y="1674352"/>
              <a:ext cx="77677" cy="90518"/>
            </a:xfrm>
            <a:custGeom>
              <a:rect b="b" l="l" r="r" t="t"/>
              <a:pathLst>
                <a:path extrusionOk="0" h="3447" w="2958">
                  <a:moveTo>
                    <a:pt x="393" y="1"/>
                  </a:moveTo>
                  <a:cubicBezTo>
                    <a:pt x="259" y="1"/>
                    <a:pt x="135" y="20"/>
                    <a:pt x="1" y="39"/>
                  </a:cubicBezTo>
                  <a:cubicBezTo>
                    <a:pt x="1207" y="240"/>
                    <a:pt x="2164" y="1283"/>
                    <a:pt x="2164" y="2479"/>
                  </a:cubicBezTo>
                  <a:lnTo>
                    <a:pt x="2164" y="3236"/>
                  </a:lnTo>
                  <a:cubicBezTo>
                    <a:pt x="2164" y="3350"/>
                    <a:pt x="2068" y="3446"/>
                    <a:pt x="1953" y="3446"/>
                  </a:cubicBezTo>
                  <a:lnTo>
                    <a:pt x="2747" y="3446"/>
                  </a:lnTo>
                  <a:cubicBezTo>
                    <a:pt x="2862" y="3446"/>
                    <a:pt x="2958" y="3350"/>
                    <a:pt x="2958" y="3236"/>
                  </a:cubicBezTo>
                  <a:lnTo>
                    <a:pt x="2958" y="2479"/>
                  </a:lnTo>
                  <a:cubicBezTo>
                    <a:pt x="2948" y="1159"/>
                    <a:pt x="1781" y="20"/>
                    <a:pt x="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7709586" y="1680076"/>
              <a:ext cx="30199" cy="17437"/>
            </a:xfrm>
            <a:custGeom>
              <a:rect b="b" l="l" r="r" t="t"/>
              <a:pathLst>
                <a:path extrusionOk="0" h="664" w="1150">
                  <a:moveTo>
                    <a:pt x="575" y="0"/>
                  </a:moveTo>
                  <a:cubicBezTo>
                    <a:pt x="381" y="0"/>
                    <a:pt x="188" y="27"/>
                    <a:pt x="1" y="79"/>
                  </a:cubicBezTo>
                  <a:lnTo>
                    <a:pt x="307" y="663"/>
                  </a:lnTo>
                  <a:lnTo>
                    <a:pt x="843" y="663"/>
                  </a:lnTo>
                  <a:lnTo>
                    <a:pt x="1149" y="79"/>
                  </a:lnTo>
                  <a:cubicBezTo>
                    <a:pt x="963" y="27"/>
                    <a:pt x="769" y="0"/>
                    <a:pt x="5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702811" y="1690686"/>
              <a:ext cx="43749" cy="62866"/>
            </a:xfrm>
            <a:custGeom>
              <a:rect b="b" l="l" r="r" t="t"/>
              <a:pathLst>
                <a:path extrusionOk="0" h="2394" w="1666">
                  <a:moveTo>
                    <a:pt x="556" y="1"/>
                  </a:moveTo>
                  <a:cubicBezTo>
                    <a:pt x="450" y="1"/>
                    <a:pt x="364" y="77"/>
                    <a:pt x="335" y="173"/>
                  </a:cubicBezTo>
                  <a:lnTo>
                    <a:pt x="20" y="1580"/>
                  </a:lnTo>
                  <a:cubicBezTo>
                    <a:pt x="1" y="1656"/>
                    <a:pt x="20" y="1733"/>
                    <a:pt x="87" y="1790"/>
                  </a:cubicBezTo>
                  <a:lnTo>
                    <a:pt x="680" y="2336"/>
                  </a:lnTo>
                  <a:cubicBezTo>
                    <a:pt x="723" y="2374"/>
                    <a:pt x="776" y="2393"/>
                    <a:pt x="828" y="2393"/>
                  </a:cubicBezTo>
                  <a:cubicBezTo>
                    <a:pt x="881" y="2393"/>
                    <a:pt x="934" y="2374"/>
                    <a:pt x="977" y="2336"/>
                  </a:cubicBezTo>
                  <a:lnTo>
                    <a:pt x="1580" y="1790"/>
                  </a:lnTo>
                  <a:cubicBezTo>
                    <a:pt x="1637" y="1733"/>
                    <a:pt x="1666" y="1656"/>
                    <a:pt x="1647" y="1580"/>
                  </a:cubicBezTo>
                  <a:lnTo>
                    <a:pt x="1321" y="173"/>
                  </a:lnTo>
                  <a:cubicBezTo>
                    <a:pt x="1302" y="77"/>
                    <a:pt x="1216" y="1"/>
                    <a:pt x="1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7714365" y="1690922"/>
              <a:ext cx="31958" cy="62630"/>
            </a:xfrm>
            <a:custGeom>
              <a:rect b="b" l="l" r="r" t="t"/>
              <a:pathLst>
                <a:path extrusionOk="0" h="2385" w="1217">
                  <a:moveTo>
                    <a:pt x="688" y="1"/>
                  </a:moveTo>
                  <a:cubicBezTo>
                    <a:pt x="683" y="1"/>
                    <a:pt x="677" y="1"/>
                    <a:pt x="671" y="1"/>
                  </a:cubicBezTo>
                  <a:lnTo>
                    <a:pt x="364" y="1"/>
                  </a:lnTo>
                  <a:lnTo>
                    <a:pt x="240" y="250"/>
                  </a:lnTo>
                  <a:lnTo>
                    <a:pt x="546" y="1600"/>
                  </a:lnTo>
                  <a:lnTo>
                    <a:pt x="1" y="2107"/>
                  </a:lnTo>
                  <a:lnTo>
                    <a:pt x="240" y="2327"/>
                  </a:lnTo>
                  <a:cubicBezTo>
                    <a:pt x="283" y="2365"/>
                    <a:pt x="336" y="2384"/>
                    <a:pt x="388" y="2384"/>
                  </a:cubicBezTo>
                  <a:cubicBezTo>
                    <a:pt x="441" y="2384"/>
                    <a:pt x="494" y="2365"/>
                    <a:pt x="537" y="2327"/>
                  </a:cubicBezTo>
                  <a:lnTo>
                    <a:pt x="1140" y="1781"/>
                  </a:lnTo>
                  <a:cubicBezTo>
                    <a:pt x="1197" y="1724"/>
                    <a:pt x="1216" y="1647"/>
                    <a:pt x="1207" y="1571"/>
                  </a:cubicBezTo>
                  <a:lnTo>
                    <a:pt x="881" y="164"/>
                  </a:lnTo>
                  <a:cubicBezTo>
                    <a:pt x="863" y="74"/>
                    <a:pt x="786" y="1"/>
                    <a:pt x="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7701813" y="1674352"/>
              <a:ext cx="45745" cy="23161"/>
            </a:xfrm>
            <a:custGeom>
              <a:rect b="b" l="l" r="r" t="t"/>
              <a:pathLst>
                <a:path extrusionOk="0" h="882" w="1742">
                  <a:moveTo>
                    <a:pt x="871" y="1"/>
                  </a:moveTo>
                  <a:cubicBezTo>
                    <a:pt x="574" y="10"/>
                    <a:pt x="278" y="58"/>
                    <a:pt x="0" y="163"/>
                  </a:cubicBezTo>
                  <a:lnTo>
                    <a:pt x="373" y="881"/>
                  </a:lnTo>
                  <a:lnTo>
                    <a:pt x="1388" y="881"/>
                  </a:lnTo>
                  <a:lnTo>
                    <a:pt x="1742" y="163"/>
                  </a:lnTo>
                  <a:cubicBezTo>
                    <a:pt x="1464" y="58"/>
                    <a:pt x="1168" y="1"/>
                    <a:pt x="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7720667" y="1674851"/>
              <a:ext cx="26890" cy="22662"/>
            </a:xfrm>
            <a:custGeom>
              <a:rect b="b" l="l" r="r" t="t"/>
              <a:pathLst>
                <a:path extrusionOk="0" h="863" w="1024">
                  <a:moveTo>
                    <a:pt x="431" y="1"/>
                  </a:moveTo>
                  <a:lnTo>
                    <a:pt x="0" y="862"/>
                  </a:lnTo>
                  <a:lnTo>
                    <a:pt x="660" y="862"/>
                  </a:lnTo>
                  <a:lnTo>
                    <a:pt x="1024" y="144"/>
                  </a:lnTo>
                  <a:cubicBezTo>
                    <a:pt x="833" y="68"/>
                    <a:pt x="632" y="30"/>
                    <a:pt x="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7689733" y="1590162"/>
              <a:ext cx="69904" cy="95534"/>
            </a:xfrm>
            <a:custGeom>
              <a:rect b="b" l="l" r="r" t="t"/>
              <a:pathLst>
                <a:path extrusionOk="0" h="3638" w="2662">
                  <a:moveTo>
                    <a:pt x="1331" y="1"/>
                  </a:moveTo>
                  <a:cubicBezTo>
                    <a:pt x="594" y="1"/>
                    <a:pt x="1" y="604"/>
                    <a:pt x="1" y="1341"/>
                  </a:cubicBezTo>
                  <a:lnTo>
                    <a:pt x="1" y="2307"/>
                  </a:lnTo>
                  <a:cubicBezTo>
                    <a:pt x="1" y="3044"/>
                    <a:pt x="594" y="3637"/>
                    <a:pt x="1331" y="3637"/>
                  </a:cubicBezTo>
                  <a:cubicBezTo>
                    <a:pt x="2068" y="3637"/>
                    <a:pt x="2661" y="3044"/>
                    <a:pt x="2661" y="2307"/>
                  </a:cubicBezTo>
                  <a:lnTo>
                    <a:pt x="2661" y="1341"/>
                  </a:lnTo>
                  <a:cubicBezTo>
                    <a:pt x="2661" y="604"/>
                    <a:pt x="2068" y="1"/>
                    <a:pt x="1331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7714365" y="1590162"/>
              <a:ext cx="45272" cy="95534"/>
            </a:xfrm>
            <a:custGeom>
              <a:rect b="b" l="l" r="r" t="t"/>
              <a:pathLst>
                <a:path extrusionOk="0" h="3638" w="1724">
                  <a:moveTo>
                    <a:pt x="393" y="1"/>
                  </a:moveTo>
                  <a:cubicBezTo>
                    <a:pt x="259" y="1"/>
                    <a:pt x="125" y="20"/>
                    <a:pt x="1" y="58"/>
                  </a:cubicBezTo>
                  <a:cubicBezTo>
                    <a:pt x="565" y="230"/>
                    <a:pt x="939" y="747"/>
                    <a:pt x="948" y="1331"/>
                  </a:cubicBezTo>
                  <a:lnTo>
                    <a:pt x="948" y="2307"/>
                  </a:lnTo>
                  <a:cubicBezTo>
                    <a:pt x="939" y="2891"/>
                    <a:pt x="565" y="3408"/>
                    <a:pt x="1" y="3580"/>
                  </a:cubicBezTo>
                  <a:cubicBezTo>
                    <a:pt x="125" y="3618"/>
                    <a:pt x="259" y="3637"/>
                    <a:pt x="393" y="3637"/>
                  </a:cubicBezTo>
                  <a:cubicBezTo>
                    <a:pt x="1130" y="3637"/>
                    <a:pt x="1723" y="3044"/>
                    <a:pt x="1723" y="2307"/>
                  </a:cubicBezTo>
                  <a:lnTo>
                    <a:pt x="1723" y="1341"/>
                  </a:lnTo>
                  <a:cubicBezTo>
                    <a:pt x="1723" y="604"/>
                    <a:pt x="1130" y="1"/>
                    <a:pt x="393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689733" y="1590170"/>
              <a:ext cx="69904" cy="46533"/>
            </a:xfrm>
            <a:custGeom>
              <a:rect b="b" l="l" r="r" t="t"/>
              <a:pathLst>
                <a:path extrusionOk="0" h="1772" w="2662">
                  <a:moveTo>
                    <a:pt x="1331" y="1"/>
                  </a:moveTo>
                  <a:cubicBezTo>
                    <a:pt x="613" y="1"/>
                    <a:pt x="20" y="575"/>
                    <a:pt x="1" y="1293"/>
                  </a:cubicBezTo>
                  <a:lnTo>
                    <a:pt x="1" y="1771"/>
                  </a:lnTo>
                  <a:lnTo>
                    <a:pt x="211" y="1771"/>
                  </a:lnTo>
                  <a:cubicBezTo>
                    <a:pt x="1188" y="1771"/>
                    <a:pt x="1551" y="1111"/>
                    <a:pt x="1551" y="1111"/>
                  </a:cubicBezTo>
                  <a:cubicBezTo>
                    <a:pt x="1551" y="1111"/>
                    <a:pt x="1800" y="1771"/>
                    <a:pt x="2451" y="1771"/>
                  </a:cubicBezTo>
                  <a:lnTo>
                    <a:pt x="2661" y="1771"/>
                  </a:lnTo>
                  <a:lnTo>
                    <a:pt x="2661" y="1293"/>
                  </a:lnTo>
                  <a:cubicBezTo>
                    <a:pt x="2642" y="575"/>
                    <a:pt x="2049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45"/>
          <p:cNvGrpSpPr/>
          <p:nvPr/>
        </p:nvGrpSpPr>
        <p:grpSpPr>
          <a:xfrm>
            <a:off x="6963165" y="2598644"/>
            <a:ext cx="411471" cy="360044"/>
            <a:chOff x="7492967" y="3361425"/>
            <a:chExt cx="394583" cy="343586"/>
          </a:xfrm>
        </p:grpSpPr>
        <p:sp>
          <p:nvSpPr>
            <p:cNvPr id="562" name="Google Shape;562;p45"/>
            <p:cNvSpPr/>
            <p:nvPr/>
          </p:nvSpPr>
          <p:spPr>
            <a:xfrm>
              <a:off x="7492967" y="3450394"/>
              <a:ext cx="394583" cy="254617"/>
            </a:xfrm>
            <a:custGeom>
              <a:rect b="b" l="l" r="r" t="t"/>
              <a:pathLst>
                <a:path extrusionOk="0" h="9696" w="15026">
                  <a:moveTo>
                    <a:pt x="488" y="1"/>
                  </a:moveTo>
                  <a:cubicBezTo>
                    <a:pt x="220" y="1"/>
                    <a:pt x="0" y="221"/>
                    <a:pt x="0" y="489"/>
                  </a:cubicBezTo>
                  <a:lnTo>
                    <a:pt x="0" y="9207"/>
                  </a:lnTo>
                  <a:cubicBezTo>
                    <a:pt x="0" y="9475"/>
                    <a:pt x="220" y="9695"/>
                    <a:pt x="488" y="9695"/>
                  </a:cubicBezTo>
                  <a:lnTo>
                    <a:pt x="14538" y="9695"/>
                  </a:lnTo>
                  <a:cubicBezTo>
                    <a:pt x="14806" y="9695"/>
                    <a:pt x="15026" y="9475"/>
                    <a:pt x="15026" y="9207"/>
                  </a:cubicBezTo>
                  <a:lnTo>
                    <a:pt x="15026" y="489"/>
                  </a:lnTo>
                  <a:cubicBezTo>
                    <a:pt x="15026" y="221"/>
                    <a:pt x="14806" y="1"/>
                    <a:pt x="145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7492967" y="3450657"/>
              <a:ext cx="394583" cy="19117"/>
            </a:xfrm>
            <a:custGeom>
              <a:rect b="b" l="l" r="r" t="t"/>
              <a:pathLst>
                <a:path extrusionOk="0" h="728" w="15026">
                  <a:moveTo>
                    <a:pt x="488" y="0"/>
                  </a:moveTo>
                  <a:cubicBezTo>
                    <a:pt x="220" y="0"/>
                    <a:pt x="0" y="220"/>
                    <a:pt x="0" y="488"/>
                  </a:cubicBezTo>
                  <a:lnTo>
                    <a:pt x="0" y="728"/>
                  </a:lnTo>
                  <a:lnTo>
                    <a:pt x="15026" y="728"/>
                  </a:lnTo>
                  <a:lnTo>
                    <a:pt x="15026" y="488"/>
                  </a:lnTo>
                  <a:cubicBezTo>
                    <a:pt x="15026" y="220"/>
                    <a:pt x="14806" y="0"/>
                    <a:pt x="14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7531149" y="3501418"/>
              <a:ext cx="127203" cy="165385"/>
            </a:xfrm>
            <a:custGeom>
              <a:rect b="b" l="l" r="r" t="t"/>
              <a:pathLst>
                <a:path extrusionOk="0" h="6298" w="4844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6058"/>
                  </a:lnTo>
                  <a:cubicBezTo>
                    <a:pt x="1" y="6192"/>
                    <a:pt x="106" y="6298"/>
                    <a:pt x="240" y="6298"/>
                  </a:cubicBezTo>
                  <a:lnTo>
                    <a:pt x="4604" y="6298"/>
                  </a:lnTo>
                  <a:cubicBezTo>
                    <a:pt x="4738" y="6298"/>
                    <a:pt x="4844" y="6192"/>
                    <a:pt x="4844" y="6058"/>
                  </a:cubicBezTo>
                  <a:lnTo>
                    <a:pt x="4844" y="240"/>
                  </a:lnTo>
                  <a:cubicBezTo>
                    <a:pt x="4844" y="106"/>
                    <a:pt x="4738" y="1"/>
                    <a:pt x="4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690232" y="3501418"/>
              <a:ext cx="159109" cy="31696"/>
            </a:xfrm>
            <a:custGeom>
              <a:rect b="b" l="l" r="r" t="t"/>
              <a:pathLst>
                <a:path extrusionOk="0" h="1207" w="6059">
                  <a:moveTo>
                    <a:pt x="240" y="1"/>
                  </a:moveTo>
                  <a:cubicBezTo>
                    <a:pt x="106" y="1"/>
                    <a:pt x="1" y="115"/>
                    <a:pt x="1" y="240"/>
                  </a:cubicBezTo>
                  <a:lnTo>
                    <a:pt x="1" y="967"/>
                  </a:lnTo>
                  <a:cubicBezTo>
                    <a:pt x="1" y="1101"/>
                    <a:pt x="106" y="1206"/>
                    <a:pt x="240" y="1206"/>
                  </a:cubicBezTo>
                  <a:lnTo>
                    <a:pt x="5820" y="1206"/>
                  </a:lnTo>
                  <a:cubicBezTo>
                    <a:pt x="5944" y="1206"/>
                    <a:pt x="6059" y="1101"/>
                    <a:pt x="6059" y="967"/>
                  </a:cubicBezTo>
                  <a:lnTo>
                    <a:pt x="6059" y="240"/>
                  </a:lnTo>
                  <a:cubicBezTo>
                    <a:pt x="6059" y="115"/>
                    <a:pt x="5944" y="1"/>
                    <a:pt x="5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690495" y="3552441"/>
              <a:ext cx="120665" cy="25393"/>
            </a:xfrm>
            <a:custGeom>
              <a:rect b="b" l="l" r="r" t="t"/>
              <a:pathLst>
                <a:path extrusionOk="0" h="967" w="4595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52"/>
                    <a:pt x="106" y="967"/>
                    <a:pt x="240" y="967"/>
                  </a:cubicBezTo>
                  <a:lnTo>
                    <a:pt x="4355" y="967"/>
                  </a:lnTo>
                  <a:cubicBezTo>
                    <a:pt x="4489" y="967"/>
                    <a:pt x="4594" y="852"/>
                    <a:pt x="4594" y="728"/>
                  </a:cubicBezTo>
                  <a:lnTo>
                    <a:pt x="4594" y="240"/>
                  </a:lnTo>
                  <a:cubicBezTo>
                    <a:pt x="4594" y="106"/>
                    <a:pt x="4489" y="0"/>
                    <a:pt x="4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7687974" y="3596925"/>
              <a:ext cx="80697" cy="12579"/>
            </a:xfrm>
            <a:custGeom>
              <a:rect b="b" l="l" r="r" t="t"/>
              <a:pathLst>
                <a:path extrusionOk="0" h="479" w="3073">
                  <a:moveTo>
                    <a:pt x="326" y="0"/>
                  </a:moveTo>
                  <a:cubicBezTo>
                    <a:pt x="1" y="0"/>
                    <a:pt x="1" y="479"/>
                    <a:pt x="326" y="479"/>
                  </a:cubicBezTo>
                  <a:lnTo>
                    <a:pt x="2748" y="479"/>
                  </a:lnTo>
                  <a:cubicBezTo>
                    <a:pt x="3073" y="479"/>
                    <a:pt x="3073" y="0"/>
                    <a:pt x="2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7777205" y="3596925"/>
              <a:ext cx="42489" cy="12579"/>
            </a:xfrm>
            <a:custGeom>
              <a:rect b="b" l="l" r="r" t="t"/>
              <a:pathLst>
                <a:path extrusionOk="0" h="479" w="1618">
                  <a:moveTo>
                    <a:pt x="326" y="0"/>
                  </a:moveTo>
                  <a:cubicBezTo>
                    <a:pt x="0" y="0"/>
                    <a:pt x="0" y="479"/>
                    <a:pt x="326" y="479"/>
                  </a:cubicBezTo>
                  <a:lnTo>
                    <a:pt x="1292" y="479"/>
                  </a:lnTo>
                  <a:cubicBezTo>
                    <a:pt x="1618" y="479"/>
                    <a:pt x="1618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7688236" y="3635107"/>
              <a:ext cx="29674" cy="12605"/>
            </a:xfrm>
            <a:custGeom>
              <a:rect b="b" l="l" r="r" t="t"/>
              <a:pathLst>
                <a:path extrusionOk="0" h="480" w="1130">
                  <a:moveTo>
                    <a:pt x="316" y="1"/>
                  </a:moveTo>
                  <a:cubicBezTo>
                    <a:pt x="0" y="1"/>
                    <a:pt x="0" y="479"/>
                    <a:pt x="316" y="479"/>
                  </a:cubicBezTo>
                  <a:lnTo>
                    <a:pt x="804" y="479"/>
                  </a:lnTo>
                  <a:cubicBezTo>
                    <a:pt x="1130" y="479"/>
                    <a:pt x="1130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7726182" y="3635107"/>
              <a:ext cx="67882" cy="12605"/>
            </a:xfrm>
            <a:custGeom>
              <a:rect b="b" l="l" r="r" t="t"/>
              <a:pathLst>
                <a:path extrusionOk="0" h="480" w="2585">
                  <a:moveTo>
                    <a:pt x="326" y="1"/>
                  </a:moveTo>
                  <a:cubicBezTo>
                    <a:pt x="1" y="1"/>
                    <a:pt x="1" y="479"/>
                    <a:pt x="326" y="479"/>
                  </a:cubicBezTo>
                  <a:lnTo>
                    <a:pt x="2269" y="479"/>
                  </a:lnTo>
                  <a:cubicBezTo>
                    <a:pt x="2585" y="479"/>
                    <a:pt x="2585" y="1"/>
                    <a:pt x="2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7688236" y="3660501"/>
              <a:ext cx="29674" cy="12579"/>
            </a:xfrm>
            <a:custGeom>
              <a:rect b="b" l="l" r="r" t="t"/>
              <a:pathLst>
                <a:path extrusionOk="0" h="479" w="1130">
                  <a:moveTo>
                    <a:pt x="316" y="0"/>
                  </a:moveTo>
                  <a:cubicBezTo>
                    <a:pt x="0" y="0"/>
                    <a:pt x="0" y="479"/>
                    <a:pt x="316" y="479"/>
                  </a:cubicBezTo>
                  <a:lnTo>
                    <a:pt x="804" y="479"/>
                  </a:lnTo>
                  <a:cubicBezTo>
                    <a:pt x="1130" y="479"/>
                    <a:pt x="1130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7726182" y="3660501"/>
              <a:ext cx="67882" cy="12579"/>
            </a:xfrm>
            <a:custGeom>
              <a:rect b="b" l="l" r="r" t="t"/>
              <a:pathLst>
                <a:path extrusionOk="0" h="479" w="2585">
                  <a:moveTo>
                    <a:pt x="326" y="0"/>
                  </a:moveTo>
                  <a:cubicBezTo>
                    <a:pt x="1" y="0"/>
                    <a:pt x="1" y="479"/>
                    <a:pt x="326" y="479"/>
                  </a:cubicBezTo>
                  <a:lnTo>
                    <a:pt x="2269" y="479"/>
                  </a:lnTo>
                  <a:cubicBezTo>
                    <a:pt x="2585" y="479"/>
                    <a:pt x="2585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7658825" y="3361425"/>
              <a:ext cx="62866" cy="114625"/>
            </a:xfrm>
            <a:custGeom>
              <a:rect b="b" l="l" r="r" t="t"/>
              <a:pathLst>
                <a:path extrusionOk="0" h="4365" w="2394">
                  <a:moveTo>
                    <a:pt x="259" y="1"/>
                  </a:moveTo>
                  <a:cubicBezTo>
                    <a:pt x="106" y="1"/>
                    <a:pt x="1" y="125"/>
                    <a:pt x="20" y="269"/>
                  </a:cubicBezTo>
                  <a:lnTo>
                    <a:pt x="441" y="4145"/>
                  </a:lnTo>
                  <a:cubicBezTo>
                    <a:pt x="460" y="4269"/>
                    <a:pt x="565" y="4365"/>
                    <a:pt x="680" y="4365"/>
                  </a:cubicBezTo>
                  <a:lnTo>
                    <a:pt x="1704" y="4365"/>
                  </a:lnTo>
                  <a:cubicBezTo>
                    <a:pt x="1829" y="4365"/>
                    <a:pt x="1934" y="4269"/>
                    <a:pt x="1943" y="4145"/>
                  </a:cubicBezTo>
                  <a:lnTo>
                    <a:pt x="2374" y="269"/>
                  </a:lnTo>
                  <a:cubicBezTo>
                    <a:pt x="2393" y="125"/>
                    <a:pt x="2278" y="1"/>
                    <a:pt x="2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7556542" y="3584110"/>
              <a:ext cx="76417" cy="82693"/>
            </a:xfrm>
            <a:custGeom>
              <a:rect b="b" l="l" r="r" t="t"/>
              <a:pathLst>
                <a:path extrusionOk="0" h="3149" w="2910">
                  <a:moveTo>
                    <a:pt x="967" y="0"/>
                  </a:moveTo>
                  <a:lnTo>
                    <a:pt x="967" y="488"/>
                  </a:lnTo>
                  <a:cubicBezTo>
                    <a:pt x="967" y="574"/>
                    <a:pt x="919" y="660"/>
                    <a:pt x="833" y="699"/>
                  </a:cubicBezTo>
                  <a:lnTo>
                    <a:pt x="269" y="986"/>
                  </a:lnTo>
                  <a:cubicBezTo>
                    <a:pt x="106" y="1062"/>
                    <a:pt x="1" y="1235"/>
                    <a:pt x="1" y="1417"/>
                  </a:cubicBezTo>
                  <a:lnTo>
                    <a:pt x="1" y="3149"/>
                  </a:lnTo>
                  <a:lnTo>
                    <a:pt x="2910" y="3149"/>
                  </a:lnTo>
                  <a:lnTo>
                    <a:pt x="2910" y="1417"/>
                  </a:lnTo>
                  <a:cubicBezTo>
                    <a:pt x="2910" y="1235"/>
                    <a:pt x="2805" y="1062"/>
                    <a:pt x="2642" y="986"/>
                  </a:cubicBezTo>
                  <a:lnTo>
                    <a:pt x="2068" y="699"/>
                  </a:lnTo>
                  <a:cubicBezTo>
                    <a:pt x="1991" y="660"/>
                    <a:pt x="1934" y="574"/>
                    <a:pt x="1934" y="488"/>
                  </a:cubicBezTo>
                  <a:lnTo>
                    <a:pt x="1934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7580912" y="3584110"/>
              <a:ext cx="27941" cy="18986"/>
            </a:xfrm>
            <a:custGeom>
              <a:rect b="b" l="l" r="r" t="t"/>
              <a:pathLst>
                <a:path extrusionOk="0" h="723" w="1064">
                  <a:moveTo>
                    <a:pt x="49" y="0"/>
                  </a:moveTo>
                  <a:lnTo>
                    <a:pt x="49" y="479"/>
                  </a:lnTo>
                  <a:cubicBezTo>
                    <a:pt x="39" y="536"/>
                    <a:pt x="30" y="584"/>
                    <a:pt x="1" y="622"/>
                  </a:cubicBezTo>
                  <a:cubicBezTo>
                    <a:pt x="168" y="689"/>
                    <a:pt x="348" y="723"/>
                    <a:pt x="528" y="723"/>
                  </a:cubicBezTo>
                  <a:cubicBezTo>
                    <a:pt x="709" y="723"/>
                    <a:pt x="891" y="689"/>
                    <a:pt x="1063" y="622"/>
                  </a:cubicBezTo>
                  <a:cubicBezTo>
                    <a:pt x="1035" y="584"/>
                    <a:pt x="1015" y="536"/>
                    <a:pt x="1015" y="479"/>
                  </a:cubicBezTo>
                  <a:lnTo>
                    <a:pt x="1015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7556542" y="3604199"/>
              <a:ext cx="76417" cy="62604"/>
            </a:xfrm>
            <a:custGeom>
              <a:rect b="b" l="l" r="r" t="t"/>
              <a:pathLst>
                <a:path extrusionOk="0" h="2384" w="2910">
                  <a:moveTo>
                    <a:pt x="709" y="1"/>
                  </a:moveTo>
                  <a:lnTo>
                    <a:pt x="269" y="221"/>
                  </a:lnTo>
                  <a:cubicBezTo>
                    <a:pt x="106" y="297"/>
                    <a:pt x="1" y="470"/>
                    <a:pt x="1" y="652"/>
                  </a:cubicBezTo>
                  <a:lnTo>
                    <a:pt x="1" y="2384"/>
                  </a:lnTo>
                  <a:lnTo>
                    <a:pt x="2910" y="2384"/>
                  </a:lnTo>
                  <a:lnTo>
                    <a:pt x="2910" y="652"/>
                  </a:lnTo>
                  <a:cubicBezTo>
                    <a:pt x="2910" y="470"/>
                    <a:pt x="2805" y="297"/>
                    <a:pt x="2642" y="221"/>
                  </a:cubicBezTo>
                  <a:lnTo>
                    <a:pt x="2192" y="1"/>
                  </a:lnTo>
                  <a:cubicBezTo>
                    <a:pt x="2001" y="235"/>
                    <a:pt x="1726" y="352"/>
                    <a:pt x="1450" y="352"/>
                  </a:cubicBezTo>
                  <a:cubicBezTo>
                    <a:pt x="1175" y="352"/>
                    <a:pt x="900" y="235"/>
                    <a:pt x="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7556542" y="3615517"/>
              <a:ext cx="19117" cy="51286"/>
            </a:xfrm>
            <a:custGeom>
              <a:rect b="b" l="l" r="r" t="t"/>
              <a:pathLst>
                <a:path extrusionOk="0" h="1953" w="728">
                  <a:moveTo>
                    <a:pt x="58" y="0"/>
                  </a:moveTo>
                  <a:cubicBezTo>
                    <a:pt x="20" y="67"/>
                    <a:pt x="1" y="144"/>
                    <a:pt x="1" y="221"/>
                  </a:cubicBezTo>
                  <a:lnTo>
                    <a:pt x="1" y="1953"/>
                  </a:lnTo>
                  <a:lnTo>
                    <a:pt x="728" y="1953"/>
                  </a:lnTo>
                  <a:lnTo>
                    <a:pt x="728" y="747"/>
                  </a:lnTo>
                  <a:cubicBezTo>
                    <a:pt x="728" y="594"/>
                    <a:pt x="661" y="450"/>
                    <a:pt x="537" y="35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7613842" y="3615517"/>
              <a:ext cx="19117" cy="51286"/>
            </a:xfrm>
            <a:custGeom>
              <a:rect b="b" l="l" r="r" t="t"/>
              <a:pathLst>
                <a:path extrusionOk="0" h="1953" w="728">
                  <a:moveTo>
                    <a:pt x="671" y="0"/>
                  </a:moveTo>
                  <a:lnTo>
                    <a:pt x="192" y="354"/>
                  </a:lnTo>
                  <a:cubicBezTo>
                    <a:pt x="77" y="450"/>
                    <a:pt x="1" y="594"/>
                    <a:pt x="1" y="747"/>
                  </a:cubicBezTo>
                  <a:lnTo>
                    <a:pt x="1" y="1953"/>
                  </a:lnTo>
                  <a:lnTo>
                    <a:pt x="728" y="1953"/>
                  </a:lnTo>
                  <a:lnTo>
                    <a:pt x="728" y="221"/>
                  </a:lnTo>
                  <a:cubicBezTo>
                    <a:pt x="728" y="144"/>
                    <a:pt x="709" y="67"/>
                    <a:pt x="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7569357" y="3533087"/>
              <a:ext cx="51049" cy="57326"/>
            </a:xfrm>
            <a:custGeom>
              <a:rect b="b" l="l" r="r" t="t"/>
              <a:pathLst>
                <a:path extrusionOk="0" h="2183" w="1944">
                  <a:moveTo>
                    <a:pt x="728" y="0"/>
                  </a:moveTo>
                  <a:cubicBezTo>
                    <a:pt x="326" y="0"/>
                    <a:pt x="1" y="326"/>
                    <a:pt x="1" y="728"/>
                  </a:cubicBezTo>
                  <a:lnTo>
                    <a:pt x="1" y="1216"/>
                  </a:lnTo>
                  <a:cubicBezTo>
                    <a:pt x="1" y="1752"/>
                    <a:pt x="431" y="2182"/>
                    <a:pt x="967" y="2182"/>
                  </a:cubicBezTo>
                  <a:cubicBezTo>
                    <a:pt x="1503" y="2182"/>
                    <a:pt x="1943" y="1752"/>
                    <a:pt x="1943" y="1216"/>
                  </a:cubicBezTo>
                  <a:lnTo>
                    <a:pt x="1943" y="728"/>
                  </a:lnTo>
                  <a:cubicBezTo>
                    <a:pt x="1943" y="326"/>
                    <a:pt x="1608" y="0"/>
                    <a:pt x="12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7569357" y="3533087"/>
              <a:ext cx="34952" cy="57457"/>
            </a:xfrm>
            <a:custGeom>
              <a:rect b="b" l="l" r="r" t="t"/>
              <a:pathLst>
                <a:path extrusionOk="0" h="2188" w="1331">
                  <a:moveTo>
                    <a:pt x="728" y="0"/>
                  </a:moveTo>
                  <a:cubicBezTo>
                    <a:pt x="326" y="0"/>
                    <a:pt x="1" y="326"/>
                    <a:pt x="1" y="728"/>
                  </a:cubicBezTo>
                  <a:lnTo>
                    <a:pt x="1" y="1216"/>
                  </a:lnTo>
                  <a:cubicBezTo>
                    <a:pt x="1" y="1774"/>
                    <a:pt x="459" y="2187"/>
                    <a:pt x="968" y="2187"/>
                  </a:cubicBezTo>
                  <a:cubicBezTo>
                    <a:pt x="1088" y="2187"/>
                    <a:pt x="1211" y="2165"/>
                    <a:pt x="1331" y="2115"/>
                  </a:cubicBezTo>
                  <a:cubicBezTo>
                    <a:pt x="967" y="1962"/>
                    <a:pt x="728" y="1608"/>
                    <a:pt x="728" y="1216"/>
                  </a:cubicBezTo>
                  <a:lnTo>
                    <a:pt x="728" y="728"/>
                  </a:lnTo>
                  <a:cubicBezTo>
                    <a:pt x="728" y="374"/>
                    <a:pt x="977" y="77"/>
                    <a:pt x="1331" y="10"/>
                  </a:cubicBezTo>
                  <a:cubicBezTo>
                    <a:pt x="1293" y="10"/>
                    <a:pt x="1254" y="0"/>
                    <a:pt x="12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7569121" y="3529950"/>
              <a:ext cx="51023" cy="25393"/>
            </a:xfrm>
            <a:custGeom>
              <a:rect b="b" l="l" r="r" t="t"/>
              <a:pathLst>
                <a:path extrusionOk="0" h="967" w="1943">
                  <a:moveTo>
                    <a:pt x="727" y="0"/>
                  </a:moveTo>
                  <a:cubicBezTo>
                    <a:pt x="326" y="0"/>
                    <a:pt x="0" y="326"/>
                    <a:pt x="0" y="728"/>
                  </a:cubicBezTo>
                  <a:lnTo>
                    <a:pt x="10" y="728"/>
                  </a:lnTo>
                  <a:cubicBezTo>
                    <a:pt x="10" y="728"/>
                    <a:pt x="737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17" y="0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7569357" y="3529950"/>
              <a:ext cx="34952" cy="23135"/>
            </a:xfrm>
            <a:custGeom>
              <a:rect b="b" l="l" r="r" t="t"/>
              <a:pathLst>
                <a:path extrusionOk="0" h="881" w="1331">
                  <a:moveTo>
                    <a:pt x="728" y="0"/>
                  </a:moveTo>
                  <a:cubicBezTo>
                    <a:pt x="326" y="0"/>
                    <a:pt x="1" y="326"/>
                    <a:pt x="1" y="728"/>
                  </a:cubicBezTo>
                  <a:cubicBezTo>
                    <a:pt x="240" y="795"/>
                    <a:pt x="479" y="852"/>
                    <a:pt x="728" y="881"/>
                  </a:cubicBezTo>
                  <a:lnTo>
                    <a:pt x="728" y="728"/>
                  </a:lnTo>
                  <a:cubicBezTo>
                    <a:pt x="728" y="374"/>
                    <a:pt x="977" y="77"/>
                    <a:pt x="1331" y="10"/>
                  </a:cubicBezTo>
                  <a:cubicBezTo>
                    <a:pt x="1293" y="10"/>
                    <a:pt x="1254" y="0"/>
                    <a:pt x="1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7677680" y="3444118"/>
              <a:ext cx="25157" cy="12579"/>
            </a:xfrm>
            <a:custGeom>
              <a:rect b="b" l="l" r="r" t="t"/>
              <a:pathLst>
                <a:path extrusionOk="0" h="479" w="958">
                  <a:moveTo>
                    <a:pt x="240" y="0"/>
                  </a:moveTo>
                  <a:cubicBezTo>
                    <a:pt x="106" y="0"/>
                    <a:pt x="0" y="115"/>
                    <a:pt x="0" y="240"/>
                  </a:cubicBezTo>
                  <a:cubicBezTo>
                    <a:pt x="0" y="374"/>
                    <a:pt x="106" y="479"/>
                    <a:pt x="240" y="479"/>
                  </a:cubicBezTo>
                  <a:lnTo>
                    <a:pt x="718" y="479"/>
                  </a:lnTo>
                  <a:cubicBezTo>
                    <a:pt x="852" y="479"/>
                    <a:pt x="958" y="374"/>
                    <a:pt x="958" y="240"/>
                  </a:cubicBezTo>
                  <a:cubicBezTo>
                    <a:pt x="958" y="115"/>
                    <a:pt x="852" y="0"/>
                    <a:pt x="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7659324" y="3361425"/>
              <a:ext cx="61869" cy="12605"/>
            </a:xfrm>
            <a:custGeom>
              <a:rect b="b" l="l" r="r" t="t"/>
              <a:pathLst>
                <a:path extrusionOk="0" h="480" w="2356">
                  <a:moveTo>
                    <a:pt x="240" y="1"/>
                  </a:moveTo>
                  <a:cubicBezTo>
                    <a:pt x="106" y="1"/>
                    <a:pt x="1" y="116"/>
                    <a:pt x="1" y="240"/>
                  </a:cubicBezTo>
                  <a:cubicBezTo>
                    <a:pt x="1" y="374"/>
                    <a:pt x="106" y="479"/>
                    <a:pt x="240" y="479"/>
                  </a:cubicBezTo>
                  <a:lnTo>
                    <a:pt x="2116" y="479"/>
                  </a:lnTo>
                  <a:cubicBezTo>
                    <a:pt x="2250" y="479"/>
                    <a:pt x="2355" y="374"/>
                    <a:pt x="2355" y="240"/>
                  </a:cubicBezTo>
                  <a:cubicBezTo>
                    <a:pt x="2355" y="116"/>
                    <a:pt x="2250" y="1"/>
                    <a:pt x="2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85" name="Google Shape;585;p45"/>
          <p:cNvCxnSpPr>
            <a:stCxn id="535" idx="2"/>
            <a:endCxn id="526" idx="0"/>
          </p:cNvCxnSpPr>
          <p:nvPr/>
        </p:nvCxnSpPr>
        <p:spPr>
          <a:xfrm rot="5400000">
            <a:off x="2939550" y="780601"/>
            <a:ext cx="668100" cy="25968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86" name="Google Shape;586;p45"/>
          <p:cNvCxnSpPr>
            <a:stCxn id="535" idx="2"/>
            <a:endCxn id="528" idx="0"/>
          </p:cNvCxnSpPr>
          <p:nvPr/>
        </p:nvCxnSpPr>
        <p:spPr>
          <a:xfrm flipH="1" rot="-5400000">
            <a:off x="5534700" y="782251"/>
            <a:ext cx="671400" cy="25968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87" name="Google Shape;5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750" y="2495694"/>
            <a:ext cx="572700" cy="5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8" name="Google Shape;5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650" y="2495694"/>
            <a:ext cx="572700" cy="5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9" name="Google Shape;5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550" y="2495694"/>
            <a:ext cx="572700" cy="57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9"/>
          <p:cNvSpPr txBox="1"/>
          <p:nvPr>
            <p:ph type="title"/>
          </p:nvPr>
        </p:nvSpPr>
        <p:spPr>
          <a:xfrm>
            <a:off x="1110350" y="90225"/>
            <a:ext cx="7005600" cy="5580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LANGURU</a:t>
            </a:r>
            <a:r>
              <a:rPr b="1" lang="en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APP SCREENSHOTS</a:t>
            </a:r>
            <a:endParaRPr b="1" sz="3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99"/>
          <p:cNvSpPr txBox="1"/>
          <p:nvPr/>
        </p:nvSpPr>
        <p:spPr>
          <a:xfrm>
            <a:off x="2040238" y="4315275"/>
            <a:ext cx="12555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Basic Screen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2" name="Google Shape;1292;p99"/>
          <p:cNvSpPr txBox="1"/>
          <p:nvPr/>
        </p:nvSpPr>
        <p:spPr>
          <a:xfrm>
            <a:off x="3962613" y="4315275"/>
            <a:ext cx="1255500" cy="554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BFBFF"/>
                </a:solidFill>
                <a:latin typeface="Quicksand"/>
                <a:ea typeface="Quicksand"/>
                <a:cs typeface="Quicksand"/>
                <a:sym typeface="Quicksand"/>
              </a:rPr>
              <a:t>Scored in Basic screen</a:t>
            </a:r>
            <a:endParaRPr sz="1200">
              <a:solidFill>
                <a:srgbClr val="FBFB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3" name="Google Shape;1293;p99"/>
          <p:cNvSpPr txBox="1"/>
          <p:nvPr/>
        </p:nvSpPr>
        <p:spPr>
          <a:xfrm>
            <a:off x="5884987" y="4315275"/>
            <a:ext cx="1460400" cy="3693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Health 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Page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94" name="Google Shape;129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12" y="761250"/>
            <a:ext cx="1807399" cy="338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663" y="765763"/>
            <a:ext cx="1807399" cy="338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088" y="761250"/>
            <a:ext cx="1898200" cy="33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00"/>
          <p:cNvSpPr/>
          <p:nvPr/>
        </p:nvSpPr>
        <p:spPr>
          <a:xfrm>
            <a:off x="877250" y="977725"/>
            <a:ext cx="3331200" cy="24498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00"/>
          <p:cNvSpPr/>
          <p:nvPr/>
        </p:nvSpPr>
        <p:spPr>
          <a:xfrm>
            <a:off x="4548863" y="815709"/>
            <a:ext cx="3717900" cy="2605500"/>
          </a:xfrm>
          <a:prstGeom prst="roundRect">
            <a:avLst>
              <a:gd fmla="val 9533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00"/>
          <p:cNvSpPr txBox="1"/>
          <p:nvPr>
            <p:ph type="title"/>
          </p:nvPr>
        </p:nvSpPr>
        <p:spPr>
          <a:xfrm>
            <a:off x="1202900" y="1364700"/>
            <a:ext cx="29406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FFD966"/>
                </a:solidFill>
              </a:rPr>
              <a:t>LIVE APPLICATION DEMO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304" name="Google Shape;1304;p100"/>
          <p:cNvSpPr/>
          <p:nvPr/>
        </p:nvSpPr>
        <p:spPr>
          <a:xfrm flipH="1">
            <a:off x="5875763" y="3226534"/>
            <a:ext cx="1064100" cy="402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100"/>
          <p:cNvSpPr/>
          <p:nvPr/>
        </p:nvSpPr>
        <p:spPr>
          <a:xfrm rot="10800000">
            <a:off x="4556213" y="3018909"/>
            <a:ext cx="3703200" cy="402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8686FA"/>
              </a:gs>
              <a:gs pos="100000">
                <a:srgbClr val="ECEC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100"/>
          <p:cNvSpPr/>
          <p:nvPr/>
        </p:nvSpPr>
        <p:spPr>
          <a:xfrm flipH="1">
            <a:off x="5565563" y="3615959"/>
            <a:ext cx="1684500" cy="207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chemeClr val="dk2"/>
              </a:gs>
              <a:gs pos="58000">
                <a:srgbClr val="9393FB"/>
              </a:gs>
              <a:gs pos="100000">
                <a:srgbClr val="8686FA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00"/>
          <p:cNvSpPr/>
          <p:nvPr/>
        </p:nvSpPr>
        <p:spPr>
          <a:xfrm>
            <a:off x="5950613" y="1615196"/>
            <a:ext cx="914400" cy="914400"/>
          </a:xfrm>
          <a:prstGeom prst="ellipse">
            <a:avLst/>
          </a:prstGeom>
          <a:solidFill>
            <a:srgbClr val="ECECFF">
              <a:alpha val="7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00"/>
          <p:cNvSpPr/>
          <p:nvPr/>
        </p:nvSpPr>
        <p:spPr>
          <a:xfrm flipH="1" rot="-5400000">
            <a:off x="6265513" y="1899736"/>
            <a:ext cx="399300" cy="34535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9" name="Google Shape;130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90" y="3132779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1314;p101" title="Languru MVP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13" y="234675"/>
            <a:ext cx="8013575" cy="45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02"/>
          <p:cNvSpPr/>
          <p:nvPr/>
        </p:nvSpPr>
        <p:spPr>
          <a:xfrm>
            <a:off x="1093951" y="1140700"/>
            <a:ext cx="5889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02"/>
          <p:cNvSpPr/>
          <p:nvPr/>
        </p:nvSpPr>
        <p:spPr>
          <a:xfrm>
            <a:off x="3215896" y="1140700"/>
            <a:ext cx="5889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102"/>
          <p:cNvSpPr/>
          <p:nvPr/>
        </p:nvSpPr>
        <p:spPr>
          <a:xfrm>
            <a:off x="5337774" y="1140700"/>
            <a:ext cx="5889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102"/>
          <p:cNvSpPr/>
          <p:nvPr/>
        </p:nvSpPr>
        <p:spPr>
          <a:xfrm>
            <a:off x="530250" y="2102778"/>
            <a:ext cx="1716900" cy="450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02"/>
          <p:cNvSpPr/>
          <p:nvPr/>
        </p:nvSpPr>
        <p:spPr>
          <a:xfrm>
            <a:off x="2652162" y="2102778"/>
            <a:ext cx="1716900" cy="450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102"/>
          <p:cNvSpPr/>
          <p:nvPr/>
        </p:nvSpPr>
        <p:spPr>
          <a:xfrm>
            <a:off x="4774074" y="2102778"/>
            <a:ext cx="1716900" cy="450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102"/>
          <p:cNvSpPr txBox="1"/>
          <p:nvPr>
            <p:ph type="title"/>
          </p:nvPr>
        </p:nvSpPr>
        <p:spPr>
          <a:xfrm>
            <a:off x="720000" y="3377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lt1"/>
                </a:solidFill>
              </a:rPr>
              <a:t>Pr</a:t>
            </a:r>
            <a:r>
              <a:rPr lang="en">
                <a:solidFill>
                  <a:schemeClr val="lt1"/>
                </a:solidFill>
              </a:rPr>
              <a:t>oject </a:t>
            </a:r>
            <a:r>
              <a:rPr lang="en">
                <a:solidFill>
                  <a:schemeClr val="dk1"/>
                </a:solidFill>
              </a:rPr>
              <a:t>links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26" name="Google Shape;1326;p102"/>
          <p:cNvCxnSpPr/>
          <p:nvPr/>
        </p:nvCxnSpPr>
        <p:spPr>
          <a:xfrm>
            <a:off x="2247969" y="2327643"/>
            <a:ext cx="40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27" name="Google Shape;1327;p102"/>
          <p:cNvSpPr/>
          <p:nvPr/>
        </p:nvSpPr>
        <p:spPr>
          <a:xfrm>
            <a:off x="531496" y="2800487"/>
            <a:ext cx="1718100" cy="11874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02"/>
          <p:cNvSpPr/>
          <p:nvPr/>
        </p:nvSpPr>
        <p:spPr>
          <a:xfrm>
            <a:off x="2653008" y="2800487"/>
            <a:ext cx="1715100" cy="11871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Technical paper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102"/>
          <p:cNvSpPr/>
          <p:nvPr/>
        </p:nvSpPr>
        <p:spPr>
          <a:xfrm>
            <a:off x="4774920" y="2800487"/>
            <a:ext cx="1715100" cy="11871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02"/>
          <p:cNvSpPr txBox="1"/>
          <p:nvPr/>
        </p:nvSpPr>
        <p:spPr>
          <a:xfrm>
            <a:off x="572509" y="2129466"/>
            <a:ext cx="15042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 Link</a:t>
            </a:r>
            <a:endParaRPr b="1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1" name="Google Shape;1331;p102"/>
          <p:cNvSpPr txBox="1"/>
          <p:nvPr/>
        </p:nvSpPr>
        <p:spPr>
          <a:xfrm>
            <a:off x="577122" y="2882497"/>
            <a:ext cx="16269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Quicksand Medium"/>
                <a:ea typeface="Quicksand Medium"/>
                <a:cs typeface="Quicksand Medium"/>
                <a:sym typeface="Quicksand Medium"/>
                <a:hlinkClick r:id="rId4"/>
              </a:rPr>
              <a:t>https://github.com/htmw/Languru/wiki</a:t>
            </a: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i</a:t>
            </a:r>
            <a:endParaRPr b="0" i="0" sz="1400" u="none" cap="none" strike="noStrike">
              <a:solidFill>
                <a:srgbClr val="0E1A3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32" name="Google Shape;1332;p102"/>
          <p:cNvSpPr txBox="1"/>
          <p:nvPr/>
        </p:nvSpPr>
        <p:spPr>
          <a:xfrm>
            <a:off x="2823563" y="2138205"/>
            <a:ext cx="13317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Technical paper link</a:t>
            </a:r>
            <a:endParaRPr b="1" i="0" sz="13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3" name="Google Shape;1333;p102"/>
          <p:cNvSpPr txBox="1"/>
          <p:nvPr/>
        </p:nvSpPr>
        <p:spPr>
          <a:xfrm>
            <a:off x="4902029" y="2129466"/>
            <a:ext cx="141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manual link</a:t>
            </a:r>
            <a:endParaRPr b="1" i="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34" name="Google Shape;1334;p102"/>
          <p:cNvCxnSpPr/>
          <p:nvPr/>
        </p:nvCxnSpPr>
        <p:spPr>
          <a:xfrm>
            <a:off x="4368886" y="2327643"/>
            <a:ext cx="40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335" name="Google Shape;133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041" y="1189277"/>
            <a:ext cx="507000" cy="59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6" name="Google Shape;1336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955" y="1173156"/>
            <a:ext cx="507000" cy="59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7" name="Google Shape;133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8950" y="1173179"/>
            <a:ext cx="507000" cy="59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8" name="Google Shape;1338;p102"/>
          <p:cNvPicPr preferRelativeResize="0"/>
          <p:nvPr/>
        </p:nvPicPr>
        <p:blipFill rotWithShape="1">
          <a:blip r:embed="rId6">
            <a:alphaModFix/>
          </a:blip>
          <a:srcRect b="14844" l="0" r="0" t="14837"/>
          <a:stretch/>
        </p:blipFill>
        <p:spPr>
          <a:xfrm>
            <a:off x="2707109" y="3554790"/>
            <a:ext cx="1447870" cy="120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02"/>
          <p:cNvPicPr preferRelativeResize="0"/>
          <p:nvPr/>
        </p:nvPicPr>
        <p:blipFill rotWithShape="1">
          <a:blip r:embed="rId7">
            <a:alphaModFix/>
          </a:blip>
          <a:srcRect b="6377" l="0" r="0" t="6377"/>
          <a:stretch/>
        </p:blipFill>
        <p:spPr>
          <a:xfrm>
            <a:off x="674751" y="3676294"/>
            <a:ext cx="1049175" cy="108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79327" y="3536451"/>
            <a:ext cx="1049165" cy="12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02"/>
          <p:cNvSpPr/>
          <p:nvPr/>
        </p:nvSpPr>
        <p:spPr>
          <a:xfrm>
            <a:off x="5337774" y="1140700"/>
            <a:ext cx="5889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02"/>
          <p:cNvSpPr/>
          <p:nvPr/>
        </p:nvSpPr>
        <p:spPr>
          <a:xfrm>
            <a:off x="4774074" y="2102778"/>
            <a:ext cx="1716900" cy="450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102"/>
          <p:cNvSpPr/>
          <p:nvPr/>
        </p:nvSpPr>
        <p:spPr>
          <a:xfrm>
            <a:off x="4774920" y="2800487"/>
            <a:ext cx="1715100" cy="11871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102"/>
          <p:cNvSpPr txBox="1"/>
          <p:nvPr/>
        </p:nvSpPr>
        <p:spPr>
          <a:xfrm>
            <a:off x="4902029" y="2129466"/>
            <a:ext cx="141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manual link</a:t>
            </a:r>
            <a:endParaRPr b="1" i="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45" name="Google Shape;1345;p102"/>
          <p:cNvCxnSpPr/>
          <p:nvPr/>
        </p:nvCxnSpPr>
        <p:spPr>
          <a:xfrm>
            <a:off x="4368886" y="2327643"/>
            <a:ext cx="40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346" name="Google Shape;1346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8950" y="1173179"/>
            <a:ext cx="507000" cy="59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7" name="Google Shape;1347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79327" y="3536451"/>
            <a:ext cx="1049165" cy="12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02"/>
          <p:cNvSpPr/>
          <p:nvPr/>
        </p:nvSpPr>
        <p:spPr>
          <a:xfrm>
            <a:off x="5337774" y="1140700"/>
            <a:ext cx="5889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02"/>
          <p:cNvSpPr/>
          <p:nvPr/>
        </p:nvSpPr>
        <p:spPr>
          <a:xfrm>
            <a:off x="4774074" y="2102778"/>
            <a:ext cx="1716900" cy="450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02"/>
          <p:cNvSpPr/>
          <p:nvPr/>
        </p:nvSpPr>
        <p:spPr>
          <a:xfrm>
            <a:off x="4774920" y="2800487"/>
            <a:ext cx="1715100" cy="11871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102"/>
          <p:cNvSpPr txBox="1"/>
          <p:nvPr/>
        </p:nvSpPr>
        <p:spPr>
          <a:xfrm>
            <a:off x="4902029" y="2129466"/>
            <a:ext cx="141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manual link</a:t>
            </a:r>
            <a:endParaRPr b="1" i="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52" name="Google Shape;1352;p102"/>
          <p:cNvCxnSpPr/>
          <p:nvPr/>
        </p:nvCxnSpPr>
        <p:spPr>
          <a:xfrm>
            <a:off x="4368886" y="2327643"/>
            <a:ext cx="40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353" name="Google Shape;135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8950" y="1173179"/>
            <a:ext cx="507000" cy="59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4" name="Google Shape;1354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38814" y="3536439"/>
            <a:ext cx="1049165" cy="12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02"/>
          <p:cNvSpPr/>
          <p:nvPr/>
        </p:nvSpPr>
        <p:spPr>
          <a:xfrm>
            <a:off x="7460549" y="1140700"/>
            <a:ext cx="5889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02"/>
          <p:cNvSpPr/>
          <p:nvPr/>
        </p:nvSpPr>
        <p:spPr>
          <a:xfrm>
            <a:off x="6896849" y="2102778"/>
            <a:ext cx="1716900" cy="450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102"/>
          <p:cNvSpPr/>
          <p:nvPr/>
        </p:nvSpPr>
        <p:spPr>
          <a:xfrm>
            <a:off x="6897695" y="2800487"/>
            <a:ext cx="1715100" cy="11871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02"/>
          <p:cNvSpPr txBox="1"/>
          <p:nvPr/>
        </p:nvSpPr>
        <p:spPr>
          <a:xfrm>
            <a:off x="7024804" y="2129466"/>
            <a:ext cx="141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manual link</a:t>
            </a:r>
            <a:endParaRPr b="1" i="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9" name="Google Shape;1359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725" y="1173179"/>
            <a:ext cx="507000" cy="59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0" name="Google Shape;1360;p102"/>
          <p:cNvSpPr/>
          <p:nvPr/>
        </p:nvSpPr>
        <p:spPr>
          <a:xfrm>
            <a:off x="7460549" y="1140700"/>
            <a:ext cx="5889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02"/>
          <p:cNvSpPr/>
          <p:nvPr/>
        </p:nvSpPr>
        <p:spPr>
          <a:xfrm>
            <a:off x="6896849" y="2102778"/>
            <a:ext cx="1716900" cy="450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02"/>
          <p:cNvSpPr/>
          <p:nvPr/>
        </p:nvSpPr>
        <p:spPr>
          <a:xfrm>
            <a:off x="6897695" y="2800487"/>
            <a:ext cx="1715100" cy="11871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02"/>
          <p:cNvSpPr txBox="1"/>
          <p:nvPr/>
        </p:nvSpPr>
        <p:spPr>
          <a:xfrm>
            <a:off x="7024804" y="2129466"/>
            <a:ext cx="141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manual link</a:t>
            </a:r>
            <a:endParaRPr b="1" i="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64" name="Google Shape;136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725" y="1173179"/>
            <a:ext cx="507000" cy="59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5" name="Google Shape;1365;p102"/>
          <p:cNvSpPr/>
          <p:nvPr/>
        </p:nvSpPr>
        <p:spPr>
          <a:xfrm>
            <a:off x="7460549" y="1140700"/>
            <a:ext cx="5889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6198662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02"/>
          <p:cNvSpPr/>
          <p:nvPr/>
        </p:nvSpPr>
        <p:spPr>
          <a:xfrm>
            <a:off x="6896849" y="2102778"/>
            <a:ext cx="1716900" cy="450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393FB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02"/>
          <p:cNvSpPr/>
          <p:nvPr/>
        </p:nvSpPr>
        <p:spPr>
          <a:xfrm>
            <a:off x="6897695" y="2800487"/>
            <a:ext cx="1715100" cy="1187100"/>
          </a:xfrm>
          <a:prstGeom prst="roundRect">
            <a:avLst>
              <a:gd fmla="val 6717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Deployment Manual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02"/>
          <p:cNvSpPr txBox="1"/>
          <p:nvPr/>
        </p:nvSpPr>
        <p:spPr>
          <a:xfrm>
            <a:off x="7024804" y="2129466"/>
            <a:ext cx="141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manual link</a:t>
            </a:r>
            <a:endParaRPr b="1" i="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69" name="Google Shape;1369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725" y="1173179"/>
            <a:ext cx="507000" cy="599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70" name="Google Shape;1370;p102"/>
          <p:cNvCxnSpPr/>
          <p:nvPr/>
        </p:nvCxnSpPr>
        <p:spPr>
          <a:xfrm>
            <a:off x="6490986" y="2324493"/>
            <a:ext cx="40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371" name="Google Shape;1371;p102"/>
          <p:cNvPicPr preferRelativeResize="0"/>
          <p:nvPr/>
        </p:nvPicPr>
        <p:blipFill rotWithShape="1">
          <a:blip r:embed="rId10">
            <a:alphaModFix/>
          </a:blip>
          <a:srcRect b="9256" l="0" r="0" t="9256"/>
          <a:stretch/>
        </p:blipFill>
        <p:spPr>
          <a:xfrm>
            <a:off x="7171815" y="3807442"/>
            <a:ext cx="1166975" cy="95093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02"/>
          <p:cNvSpPr txBox="1"/>
          <p:nvPr/>
        </p:nvSpPr>
        <p:spPr>
          <a:xfrm>
            <a:off x="4852000" y="3086375"/>
            <a:ext cx="156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Quicksand Medium"/>
                <a:ea typeface="Quicksand Medium"/>
                <a:cs typeface="Quicksand Medium"/>
                <a:sym typeface="Quicksand Medium"/>
                <a:hlinkClick r:id="rId11"/>
              </a:rPr>
              <a:t>User Manual Link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03"/>
          <p:cNvSpPr/>
          <p:nvPr/>
        </p:nvSpPr>
        <p:spPr>
          <a:xfrm>
            <a:off x="1133250" y="1274850"/>
            <a:ext cx="6877500" cy="25938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103">
            <a:hlinkClick action="ppaction://hlinksldjump" r:id="rId3"/>
          </p:cNvPr>
          <p:cNvSpPr/>
          <p:nvPr/>
        </p:nvSpPr>
        <p:spPr>
          <a:xfrm flipH="1" rot="-5400000">
            <a:off x="8179250" y="2455101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03">
            <a:hlinkClick action="ppaction://hlinksldjump" r:id="rId4"/>
          </p:cNvPr>
          <p:cNvSpPr/>
          <p:nvPr/>
        </p:nvSpPr>
        <p:spPr>
          <a:xfrm rot="5400000">
            <a:off x="695000" y="2455101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103"/>
          <p:cNvSpPr txBox="1"/>
          <p:nvPr>
            <p:ph type="title"/>
          </p:nvPr>
        </p:nvSpPr>
        <p:spPr>
          <a:xfrm>
            <a:off x="3470550" y="3023248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—</a:t>
            </a:r>
            <a:r>
              <a:rPr lang="en">
                <a:solidFill>
                  <a:schemeClr val="lt1"/>
                </a:solidFill>
              </a:rPr>
              <a:t>TEAM 5 RADIANT</a:t>
            </a:r>
            <a:endParaRPr/>
          </a:p>
        </p:txBody>
      </p:sp>
      <p:sp>
        <p:nvSpPr>
          <p:cNvPr id="1381" name="Google Shape;1381;p103"/>
          <p:cNvSpPr txBox="1"/>
          <p:nvPr>
            <p:ph idx="1" type="subTitle"/>
          </p:nvPr>
        </p:nvSpPr>
        <p:spPr>
          <a:xfrm>
            <a:off x="2361750" y="1588350"/>
            <a:ext cx="44205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THANK YOU!</a:t>
            </a:r>
            <a:endParaRPr sz="4800"/>
          </a:p>
        </p:txBody>
      </p:sp>
      <p:pic>
        <p:nvPicPr>
          <p:cNvPr id="1382" name="Google Shape;1382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8389">
            <a:off x="1191719" y="3342368"/>
            <a:ext cx="1027342" cy="102210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3" name="Google Shape;1383;p103"/>
          <p:cNvPicPr preferRelativeResize="0"/>
          <p:nvPr/>
        </p:nvPicPr>
        <p:blipFill rotWithShape="1">
          <a:blip r:embed="rId6">
            <a:alphaModFix/>
          </a:blip>
          <a:srcRect b="9256" l="0" r="0" t="9256"/>
          <a:stretch/>
        </p:blipFill>
        <p:spPr>
          <a:xfrm>
            <a:off x="7082562" y="3619752"/>
            <a:ext cx="1448285" cy="1180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 txBox="1"/>
          <p:nvPr>
            <p:ph type="title"/>
          </p:nvPr>
        </p:nvSpPr>
        <p:spPr>
          <a:xfrm>
            <a:off x="2037600" y="1921500"/>
            <a:ext cx="50688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PROBLEM </a:t>
            </a:r>
            <a:r>
              <a:rPr lang="en">
                <a:solidFill>
                  <a:srgbClr val="F9CB9C"/>
                </a:solidFill>
              </a:rPr>
              <a:t>vs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SOLUTION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95" name="Google Shape;595;p46"/>
          <p:cNvSpPr txBox="1"/>
          <p:nvPr>
            <p:ph idx="2" type="title"/>
          </p:nvPr>
        </p:nvSpPr>
        <p:spPr>
          <a:xfrm>
            <a:off x="4057050" y="1020675"/>
            <a:ext cx="1115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100"/>
              <a:t>02</a:t>
            </a:r>
            <a:endParaRPr sz="5100"/>
          </a:p>
        </p:txBody>
      </p:sp>
      <p:sp>
        <p:nvSpPr>
          <p:cNvPr id="596" name="Google Shape;596;p46">
            <a:hlinkClick action="ppaction://hlinkshowjump?jump=previousslide"/>
          </p:cNvPr>
          <p:cNvSpPr/>
          <p:nvPr/>
        </p:nvSpPr>
        <p:spPr>
          <a:xfrm rot="5400000">
            <a:off x="3778757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>
            <a:hlinkClick action="ppaction://hlinkshowjump?jump=nextslide"/>
          </p:cNvPr>
          <p:cNvSpPr/>
          <p:nvPr/>
        </p:nvSpPr>
        <p:spPr>
          <a:xfrm rot="-5400000">
            <a:off x="5095493" y="1223826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7"/>
          <p:cNvSpPr/>
          <p:nvPr/>
        </p:nvSpPr>
        <p:spPr>
          <a:xfrm>
            <a:off x="2154600" y="1012950"/>
            <a:ext cx="4834800" cy="3117600"/>
          </a:xfrm>
          <a:prstGeom prst="roundRect">
            <a:avLst>
              <a:gd fmla="val 6717" name="adj"/>
            </a:avLst>
          </a:prstGeom>
          <a:gradFill>
            <a:gsLst>
              <a:gs pos="0">
                <a:schemeClr val="lt2"/>
              </a:gs>
              <a:gs pos="100000">
                <a:srgbClr val="C7C7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7">
            <a:hlinkClick action="ppaction://hlinkshowjump?jump=nextslide"/>
          </p:cNvPr>
          <p:cNvSpPr/>
          <p:nvPr/>
        </p:nvSpPr>
        <p:spPr>
          <a:xfrm flipH="1" rot="-5400000">
            <a:off x="7343450" y="2455101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7">
            <a:hlinkClick action="ppaction://hlinkshowjump?jump=previousslide"/>
          </p:cNvPr>
          <p:cNvSpPr/>
          <p:nvPr/>
        </p:nvSpPr>
        <p:spPr>
          <a:xfrm rot="5400000">
            <a:off x="1530800" y="2455101"/>
            <a:ext cx="269750" cy="233300"/>
          </a:xfrm>
          <a:prstGeom prst="flowChartMerge">
            <a:avLst/>
          </a:prstGeom>
          <a:gradFill>
            <a:gsLst>
              <a:gs pos="0">
                <a:srgbClr val="ADADFD"/>
              </a:gs>
              <a:gs pos="100000">
                <a:srgbClr val="5F5FF6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" name="Google Shape;606;p47"/>
          <p:cNvGrpSpPr/>
          <p:nvPr/>
        </p:nvGrpSpPr>
        <p:grpSpPr>
          <a:xfrm rot="-427071">
            <a:off x="1324468" y="447817"/>
            <a:ext cx="1097227" cy="1097283"/>
            <a:chOff x="195625" y="2123525"/>
            <a:chExt cx="1384500" cy="1384225"/>
          </a:xfrm>
        </p:grpSpPr>
        <p:sp>
          <p:nvSpPr>
            <p:cNvPr id="607" name="Google Shape;607;p47"/>
            <p:cNvSpPr/>
            <p:nvPr/>
          </p:nvSpPr>
          <p:spPr>
            <a:xfrm>
              <a:off x="195625" y="2123525"/>
              <a:ext cx="1384225" cy="1384175"/>
            </a:xfrm>
            <a:custGeom>
              <a:rect b="b" l="l" r="r" t="t"/>
              <a:pathLst>
                <a:path extrusionOk="0" h="55367" w="55369">
                  <a:moveTo>
                    <a:pt x="27685" y="0"/>
                  </a:moveTo>
                  <a:cubicBezTo>
                    <a:pt x="20343" y="0"/>
                    <a:pt x="13302" y="2917"/>
                    <a:pt x="8110" y="8108"/>
                  </a:cubicBezTo>
                  <a:cubicBezTo>
                    <a:pt x="2918" y="13300"/>
                    <a:pt x="1" y="20342"/>
                    <a:pt x="1" y="27683"/>
                  </a:cubicBezTo>
                  <a:cubicBezTo>
                    <a:pt x="1" y="35026"/>
                    <a:pt x="2918" y="42067"/>
                    <a:pt x="8110" y="47259"/>
                  </a:cubicBezTo>
                  <a:cubicBezTo>
                    <a:pt x="13302" y="52451"/>
                    <a:pt x="20343" y="55367"/>
                    <a:pt x="27685" y="55367"/>
                  </a:cubicBezTo>
                  <a:cubicBezTo>
                    <a:pt x="35027" y="55367"/>
                    <a:pt x="42069" y="52451"/>
                    <a:pt x="47261" y="47259"/>
                  </a:cubicBezTo>
                  <a:cubicBezTo>
                    <a:pt x="52452" y="42067"/>
                    <a:pt x="55369" y="35026"/>
                    <a:pt x="55369" y="27683"/>
                  </a:cubicBezTo>
                  <a:cubicBezTo>
                    <a:pt x="55369" y="20342"/>
                    <a:pt x="52452" y="13300"/>
                    <a:pt x="47261" y="8108"/>
                  </a:cubicBezTo>
                  <a:cubicBezTo>
                    <a:pt x="42069" y="2917"/>
                    <a:pt x="35027" y="0"/>
                    <a:pt x="2768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miter lim="1391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95800" y="2123650"/>
              <a:ext cx="1384325" cy="1383600"/>
            </a:xfrm>
            <a:custGeom>
              <a:rect b="b" l="l" r="r" t="t"/>
              <a:pathLst>
                <a:path extrusionOk="0" h="55344" w="55373">
                  <a:moveTo>
                    <a:pt x="55373" y="27678"/>
                  </a:move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3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5"/>
                  </a:lnTo>
                  <a:lnTo>
                    <a:pt x="55373" y="27776"/>
                  </a:lnTo>
                  <a:lnTo>
                    <a:pt x="55373" y="27776"/>
                  </a:lnTo>
                  <a:lnTo>
                    <a:pt x="55373" y="27776"/>
                  </a:lnTo>
                  <a:lnTo>
                    <a:pt x="55373" y="27776"/>
                  </a:lnTo>
                  <a:lnTo>
                    <a:pt x="55373" y="27776"/>
                  </a:lnTo>
                  <a:lnTo>
                    <a:pt x="55373" y="27779"/>
                  </a:lnTo>
                  <a:lnTo>
                    <a:pt x="55373" y="27780"/>
                  </a:lnTo>
                  <a:lnTo>
                    <a:pt x="55373" y="27780"/>
                  </a:lnTo>
                  <a:lnTo>
                    <a:pt x="55373" y="27780"/>
                  </a:lnTo>
                  <a:lnTo>
                    <a:pt x="55373" y="27780"/>
                  </a:lnTo>
                  <a:lnTo>
                    <a:pt x="55373" y="27780"/>
                  </a:lnTo>
                  <a:cubicBezTo>
                    <a:pt x="55363" y="29834"/>
                    <a:pt x="55131" y="31836"/>
                    <a:pt x="54699" y="33759"/>
                  </a:cubicBezTo>
                  <a:cubicBezTo>
                    <a:pt x="54619" y="34115"/>
                    <a:pt x="54532" y="34469"/>
                    <a:pt x="54438" y="34818"/>
                  </a:cubicBezTo>
                  <a:cubicBezTo>
                    <a:pt x="54409" y="34927"/>
                    <a:pt x="54381" y="35033"/>
                    <a:pt x="54350" y="35141"/>
                  </a:cubicBezTo>
                  <a:cubicBezTo>
                    <a:pt x="53920" y="36679"/>
                    <a:pt x="53359" y="38163"/>
                    <a:pt x="52681" y="39578"/>
                  </a:cubicBezTo>
                  <a:cubicBezTo>
                    <a:pt x="52670" y="39602"/>
                    <a:pt x="52659" y="39625"/>
                    <a:pt x="52648" y="39648"/>
                  </a:cubicBezTo>
                  <a:cubicBezTo>
                    <a:pt x="52488" y="39982"/>
                    <a:pt x="52319" y="40313"/>
                    <a:pt x="52146" y="40640"/>
                  </a:cubicBezTo>
                  <a:cubicBezTo>
                    <a:pt x="52140" y="40650"/>
                    <a:pt x="52133" y="40662"/>
                    <a:pt x="52127" y="40673"/>
                  </a:cubicBezTo>
                  <a:cubicBezTo>
                    <a:pt x="51974" y="40960"/>
                    <a:pt x="51817" y="41245"/>
                    <a:pt x="51653" y="41525"/>
                  </a:cubicBezTo>
                  <a:cubicBezTo>
                    <a:pt x="51632" y="41561"/>
                    <a:pt x="51611" y="41599"/>
                    <a:pt x="51589" y="41635"/>
                  </a:cubicBezTo>
                  <a:lnTo>
                    <a:pt x="51589" y="41635"/>
                  </a:lnTo>
                  <a:cubicBezTo>
                    <a:pt x="51451" y="41870"/>
                    <a:pt x="51310" y="42103"/>
                    <a:pt x="51166" y="42334"/>
                  </a:cubicBezTo>
                  <a:cubicBezTo>
                    <a:pt x="51027" y="42559"/>
                    <a:pt x="50882" y="42779"/>
                    <a:pt x="50736" y="42999"/>
                  </a:cubicBezTo>
                  <a:cubicBezTo>
                    <a:pt x="50502" y="43352"/>
                    <a:pt x="50260" y="43698"/>
                    <a:pt x="50009" y="44039"/>
                  </a:cubicBezTo>
                  <a:cubicBezTo>
                    <a:pt x="49469" y="44773"/>
                    <a:pt x="48894" y="45482"/>
                    <a:pt x="48285" y="46158"/>
                  </a:cubicBezTo>
                  <a:lnTo>
                    <a:pt x="48285" y="46158"/>
                  </a:lnTo>
                  <a:cubicBezTo>
                    <a:pt x="48116" y="46346"/>
                    <a:pt x="47944" y="46533"/>
                    <a:pt x="47770" y="46715"/>
                  </a:cubicBezTo>
                  <a:cubicBezTo>
                    <a:pt x="47315" y="47195"/>
                    <a:pt x="46842" y="47660"/>
                    <a:pt x="46352" y="48107"/>
                  </a:cubicBezTo>
                  <a:lnTo>
                    <a:pt x="46352" y="48107"/>
                  </a:lnTo>
                  <a:cubicBezTo>
                    <a:pt x="46183" y="48261"/>
                    <a:pt x="46011" y="48414"/>
                    <a:pt x="45837" y="48565"/>
                  </a:cubicBezTo>
                  <a:cubicBezTo>
                    <a:pt x="44840" y="49430"/>
                    <a:pt x="43781" y="50228"/>
                    <a:pt x="42666" y="50946"/>
                  </a:cubicBezTo>
                  <a:cubicBezTo>
                    <a:pt x="42473" y="51070"/>
                    <a:pt x="42278" y="51192"/>
                    <a:pt x="42083" y="51311"/>
                  </a:cubicBezTo>
                  <a:cubicBezTo>
                    <a:pt x="40462" y="52301"/>
                    <a:pt x="38729" y="53130"/>
                    <a:pt x="36909" y="53771"/>
                  </a:cubicBezTo>
                  <a:cubicBezTo>
                    <a:pt x="35361" y="54317"/>
                    <a:pt x="33749" y="54731"/>
                    <a:pt x="32088" y="54996"/>
                  </a:cubicBezTo>
                  <a:cubicBezTo>
                    <a:pt x="30886" y="55187"/>
                    <a:pt x="29659" y="55302"/>
                    <a:pt x="28411" y="55336"/>
                  </a:cubicBezTo>
                  <a:lnTo>
                    <a:pt x="28411" y="55336"/>
                  </a:lnTo>
                  <a:lnTo>
                    <a:pt x="28411" y="55336"/>
                  </a:lnTo>
                  <a:cubicBezTo>
                    <a:pt x="28171" y="55341"/>
                    <a:pt x="27929" y="55344"/>
                    <a:pt x="27685" y="55344"/>
                  </a:cubicBezTo>
                  <a:cubicBezTo>
                    <a:pt x="26650" y="55344"/>
                    <a:pt x="25627" y="55285"/>
                    <a:pt x="24622" y="55177"/>
                  </a:cubicBezTo>
                  <a:cubicBezTo>
                    <a:pt x="23914" y="55098"/>
                    <a:pt x="23214" y="54993"/>
                    <a:pt x="22523" y="54864"/>
                  </a:cubicBezTo>
                  <a:cubicBezTo>
                    <a:pt x="22246" y="54811"/>
                    <a:pt x="21972" y="54755"/>
                    <a:pt x="21700" y="54694"/>
                  </a:cubicBezTo>
                  <a:cubicBezTo>
                    <a:pt x="21019" y="54545"/>
                    <a:pt x="20348" y="54370"/>
                    <a:pt x="19690" y="54171"/>
                  </a:cubicBezTo>
                  <a:cubicBezTo>
                    <a:pt x="19275" y="54045"/>
                    <a:pt x="18866" y="53912"/>
                    <a:pt x="18461" y="53768"/>
                  </a:cubicBezTo>
                  <a:cubicBezTo>
                    <a:pt x="16050" y="52917"/>
                    <a:pt x="13792" y="51741"/>
                    <a:pt x="11740" y="50293"/>
                  </a:cubicBezTo>
                  <a:cubicBezTo>
                    <a:pt x="11587" y="50185"/>
                    <a:pt x="11437" y="50076"/>
                    <a:pt x="11286" y="49966"/>
                  </a:cubicBezTo>
                  <a:cubicBezTo>
                    <a:pt x="11029" y="49777"/>
                    <a:pt x="10776" y="49583"/>
                    <a:pt x="10525" y="49384"/>
                  </a:cubicBezTo>
                  <a:cubicBezTo>
                    <a:pt x="9797" y="48810"/>
                    <a:pt x="9100" y="48199"/>
                    <a:pt x="8433" y="47554"/>
                  </a:cubicBezTo>
                  <a:lnTo>
                    <a:pt x="8433" y="47554"/>
                  </a:lnTo>
                  <a:cubicBezTo>
                    <a:pt x="8149" y="47281"/>
                    <a:pt x="7874" y="47002"/>
                    <a:pt x="7602" y="46715"/>
                  </a:cubicBezTo>
                  <a:cubicBezTo>
                    <a:pt x="6346" y="45390"/>
                    <a:pt x="5218" y="43943"/>
                    <a:pt x="4243" y="42394"/>
                  </a:cubicBezTo>
                  <a:cubicBezTo>
                    <a:pt x="4145" y="42238"/>
                    <a:pt x="4049" y="42083"/>
                    <a:pt x="3956" y="41927"/>
                  </a:cubicBezTo>
                  <a:cubicBezTo>
                    <a:pt x="3916" y="41861"/>
                    <a:pt x="3875" y="41792"/>
                    <a:pt x="3835" y="41727"/>
                  </a:cubicBezTo>
                  <a:cubicBezTo>
                    <a:pt x="3806" y="41678"/>
                    <a:pt x="3778" y="41629"/>
                    <a:pt x="3750" y="41581"/>
                  </a:cubicBezTo>
                  <a:cubicBezTo>
                    <a:pt x="3576" y="41283"/>
                    <a:pt x="3409" y="40982"/>
                    <a:pt x="3248" y="40678"/>
                  </a:cubicBezTo>
                  <a:cubicBezTo>
                    <a:pt x="3095" y="40391"/>
                    <a:pt x="2944" y="40100"/>
                    <a:pt x="2802" y="39806"/>
                  </a:cubicBezTo>
                  <a:cubicBezTo>
                    <a:pt x="2091" y="38350"/>
                    <a:pt x="1502" y="36822"/>
                    <a:pt x="1051" y="35237"/>
                  </a:cubicBezTo>
                  <a:cubicBezTo>
                    <a:pt x="1021" y="35124"/>
                    <a:pt x="989" y="35013"/>
                    <a:pt x="958" y="34900"/>
                  </a:cubicBezTo>
                  <a:cubicBezTo>
                    <a:pt x="850" y="34502"/>
                    <a:pt x="751" y="34100"/>
                    <a:pt x="660" y="33694"/>
                  </a:cubicBezTo>
                  <a:cubicBezTo>
                    <a:pt x="237" y="31790"/>
                    <a:pt x="10" y="29811"/>
                    <a:pt x="1" y="27781"/>
                  </a:cubicBezTo>
                  <a:lnTo>
                    <a:pt x="1" y="27781"/>
                  </a:lnTo>
                  <a:lnTo>
                    <a:pt x="1" y="27781"/>
                  </a:lnTo>
                  <a:lnTo>
                    <a:pt x="1" y="27781"/>
                  </a:lnTo>
                  <a:lnTo>
                    <a:pt x="1" y="27781"/>
                  </a:lnTo>
                  <a:lnTo>
                    <a:pt x="1" y="27780"/>
                  </a:lnTo>
                  <a:lnTo>
                    <a:pt x="1" y="27777"/>
                  </a:lnTo>
                  <a:lnTo>
                    <a:pt x="1" y="27777"/>
                  </a:lnTo>
                  <a:lnTo>
                    <a:pt x="1" y="27777"/>
                  </a:lnTo>
                  <a:lnTo>
                    <a:pt x="1" y="27777"/>
                  </a:lnTo>
                  <a:lnTo>
                    <a:pt x="1" y="27777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6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775"/>
                  </a:lnTo>
                  <a:lnTo>
                    <a:pt x="1" y="27680"/>
                  </a:lnTo>
                  <a:cubicBezTo>
                    <a:pt x="1" y="27042"/>
                    <a:pt x="22" y="26409"/>
                    <a:pt x="66" y="25783"/>
                  </a:cubicBezTo>
                  <a:cubicBezTo>
                    <a:pt x="159" y="24406"/>
                    <a:pt x="353" y="23058"/>
                    <a:pt x="639" y="21747"/>
                  </a:cubicBezTo>
                  <a:cubicBezTo>
                    <a:pt x="749" y="21246"/>
                    <a:pt x="871" y="20752"/>
                    <a:pt x="1007" y="20262"/>
                  </a:cubicBezTo>
                  <a:cubicBezTo>
                    <a:pt x="1121" y="19850"/>
                    <a:pt x="1245" y="19441"/>
                    <a:pt x="1377" y="19037"/>
                  </a:cubicBezTo>
                  <a:cubicBezTo>
                    <a:pt x="1455" y="18798"/>
                    <a:pt x="1539" y="18557"/>
                    <a:pt x="1622" y="18320"/>
                  </a:cubicBezTo>
                  <a:cubicBezTo>
                    <a:pt x="1856" y="17672"/>
                    <a:pt x="2113" y="17033"/>
                    <a:pt x="2392" y="16407"/>
                  </a:cubicBezTo>
                  <a:cubicBezTo>
                    <a:pt x="4074" y="12641"/>
                    <a:pt x="6573" y="9318"/>
                    <a:pt x="9662" y="6667"/>
                  </a:cubicBezTo>
                  <a:cubicBezTo>
                    <a:pt x="10109" y="6282"/>
                    <a:pt x="10570" y="5911"/>
                    <a:pt x="11041" y="5556"/>
                  </a:cubicBezTo>
                  <a:cubicBezTo>
                    <a:pt x="11341" y="5331"/>
                    <a:pt x="11645" y="5111"/>
                    <a:pt x="11953" y="4900"/>
                  </a:cubicBezTo>
                  <a:cubicBezTo>
                    <a:pt x="12540" y="4492"/>
                    <a:pt x="13144" y="4108"/>
                    <a:pt x="13764" y="3747"/>
                  </a:cubicBezTo>
                  <a:cubicBezTo>
                    <a:pt x="13875" y="3682"/>
                    <a:pt x="13988" y="3616"/>
                    <a:pt x="14102" y="3554"/>
                  </a:cubicBezTo>
                  <a:cubicBezTo>
                    <a:pt x="14625" y="3259"/>
                    <a:pt x="15161" y="2979"/>
                    <a:pt x="15705" y="2717"/>
                  </a:cubicBezTo>
                  <a:cubicBezTo>
                    <a:pt x="15975" y="2589"/>
                    <a:pt x="16247" y="2464"/>
                    <a:pt x="16521" y="2342"/>
                  </a:cubicBezTo>
                  <a:lnTo>
                    <a:pt x="16521" y="2342"/>
                  </a:lnTo>
                  <a:cubicBezTo>
                    <a:pt x="17013" y="2124"/>
                    <a:pt x="17513" y="1923"/>
                    <a:pt x="18020" y="1733"/>
                  </a:cubicBezTo>
                  <a:lnTo>
                    <a:pt x="18020" y="1733"/>
                  </a:lnTo>
                  <a:cubicBezTo>
                    <a:pt x="21027" y="613"/>
                    <a:pt x="24284" y="1"/>
                    <a:pt x="27683" y="1"/>
                  </a:cubicBezTo>
                  <a:cubicBezTo>
                    <a:pt x="32403" y="1"/>
                    <a:pt x="36846" y="1181"/>
                    <a:pt x="40736" y="3264"/>
                  </a:cubicBezTo>
                  <a:cubicBezTo>
                    <a:pt x="40889" y="3345"/>
                    <a:pt x="41042" y="3429"/>
                    <a:pt x="41194" y="3515"/>
                  </a:cubicBezTo>
                  <a:lnTo>
                    <a:pt x="41194" y="3515"/>
                  </a:lnTo>
                  <a:cubicBezTo>
                    <a:pt x="41489" y="3679"/>
                    <a:pt x="41783" y="3850"/>
                    <a:pt x="42071" y="4027"/>
                  </a:cubicBezTo>
                  <a:lnTo>
                    <a:pt x="42071" y="4027"/>
                  </a:lnTo>
                  <a:cubicBezTo>
                    <a:pt x="43017" y="4603"/>
                    <a:pt x="43924" y="5235"/>
                    <a:pt x="44791" y="5917"/>
                  </a:cubicBezTo>
                  <a:cubicBezTo>
                    <a:pt x="45096" y="6156"/>
                    <a:pt x="45396" y="6403"/>
                    <a:pt x="45689" y="6655"/>
                  </a:cubicBezTo>
                  <a:cubicBezTo>
                    <a:pt x="46176" y="7072"/>
                    <a:pt x="46648" y="7505"/>
                    <a:pt x="47105" y="7956"/>
                  </a:cubicBezTo>
                  <a:cubicBezTo>
                    <a:pt x="49490" y="10302"/>
                    <a:pt x="51451" y="13080"/>
                    <a:pt x="52864" y="16162"/>
                  </a:cubicBezTo>
                  <a:cubicBezTo>
                    <a:pt x="53089" y="16654"/>
                    <a:pt x="53301" y="17154"/>
                    <a:pt x="53497" y="17659"/>
                  </a:cubicBezTo>
                  <a:cubicBezTo>
                    <a:pt x="53544" y="17780"/>
                    <a:pt x="53590" y="17901"/>
                    <a:pt x="53636" y="18024"/>
                  </a:cubicBezTo>
                  <a:cubicBezTo>
                    <a:pt x="53700" y="18198"/>
                    <a:pt x="53763" y="18372"/>
                    <a:pt x="53825" y="18547"/>
                  </a:cubicBezTo>
                  <a:cubicBezTo>
                    <a:pt x="53913" y="18798"/>
                    <a:pt x="53998" y="19050"/>
                    <a:pt x="54077" y="19304"/>
                  </a:cubicBezTo>
                  <a:cubicBezTo>
                    <a:pt x="54624" y="21024"/>
                    <a:pt x="55007" y="22818"/>
                    <a:pt x="55207" y="24667"/>
                  </a:cubicBezTo>
                  <a:lnTo>
                    <a:pt x="55207" y="24667"/>
                  </a:lnTo>
                  <a:cubicBezTo>
                    <a:pt x="55317" y="25652"/>
                    <a:pt x="55373" y="26660"/>
                    <a:pt x="55373" y="27678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217850" y="2947575"/>
              <a:ext cx="1342025" cy="336650"/>
            </a:xfrm>
            <a:custGeom>
              <a:rect b="b" l="l" r="r" t="t"/>
              <a:pathLst>
                <a:path extrusionOk="0" h="13466" w="53681">
                  <a:moveTo>
                    <a:pt x="4188" y="1"/>
                  </a:moveTo>
                  <a:cubicBezTo>
                    <a:pt x="4004" y="1"/>
                    <a:pt x="3821" y="72"/>
                    <a:pt x="3681" y="215"/>
                  </a:cubicBezTo>
                  <a:cubicBezTo>
                    <a:pt x="3098" y="809"/>
                    <a:pt x="2370" y="1199"/>
                    <a:pt x="1578" y="1353"/>
                  </a:cubicBezTo>
                  <a:lnTo>
                    <a:pt x="41" y="1353"/>
                  </a:lnTo>
                  <a:cubicBezTo>
                    <a:pt x="41" y="1353"/>
                    <a:pt x="40" y="1353"/>
                    <a:pt x="40" y="1353"/>
                  </a:cubicBezTo>
                  <a:cubicBezTo>
                    <a:pt x="1" y="1353"/>
                    <a:pt x="49" y="1679"/>
                    <a:pt x="68" y="1680"/>
                  </a:cubicBezTo>
                  <a:cubicBezTo>
                    <a:pt x="520" y="3311"/>
                    <a:pt x="1055" y="4872"/>
                    <a:pt x="1769" y="6368"/>
                  </a:cubicBezTo>
                  <a:cubicBezTo>
                    <a:pt x="1913" y="6668"/>
                    <a:pt x="2061" y="6966"/>
                    <a:pt x="2217" y="7261"/>
                  </a:cubicBezTo>
                  <a:cubicBezTo>
                    <a:pt x="2380" y="7574"/>
                    <a:pt x="2548" y="7883"/>
                    <a:pt x="2722" y="8190"/>
                  </a:cubicBezTo>
                  <a:cubicBezTo>
                    <a:pt x="2753" y="8240"/>
                    <a:pt x="2780" y="8290"/>
                    <a:pt x="2810" y="8340"/>
                  </a:cubicBezTo>
                  <a:cubicBezTo>
                    <a:pt x="2850" y="8409"/>
                    <a:pt x="2889" y="8479"/>
                    <a:pt x="2929" y="8547"/>
                  </a:cubicBezTo>
                  <a:cubicBezTo>
                    <a:pt x="3024" y="8707"/>
                    <a:pt x="3121" y="8867"/>
                    <a:pt x="3219" y="9026"/>
                  </a:cubicBezTo>
                  <a:cubicBezTo>
                    <a:pt x="4200" y="10620"/>
                    <a:pt x="5331" y="12106"/>
                    <a:pt x="6595" y="13466"/>
                  </a:cubicBezTo>
                  <a:lnTo>
                    <a:pt x="46969" y="13466"/>
                  </a:lnTo>
                  <a:cubicBezTo>
                    <a:pt x="47143" y="13278"/>
                    <a:pt x="47314" y="13086"/>
                    <a:pt x="47485" y="12894"/>
                  </a:cubicBezTo>
                  <a:cubicBezTo>
                    <a:pt x="48097" y="12198"/>
                    <a:pt x="48675" y="11471"/>
                    <a:pt x="49218" y="10717"/>
                  </a:cubicBezTo>
                  <a:cubicBezTo>
                    <a:pt x="49470" y="10368"/>
                    <a:pt x="49713" y="10010"/>
                    <a:pt x="49950" y="9648"/>
                  </a:cubicBezTo>
                  <a:cubicBezTo>
                    <a:pt x="50096" y="9424"/>
                    <a:pt x="50241" y="9196"/>
                    <a:pt x="50381" y="8966"/>
                  </a:cubicBezTo>
                  <a:cubicBezTo>
                    <a:pt x="50527" y="8730"/>
                    <a:pt x="50668" y="8490"/>
                    <a:pt x="50807" y="8248"/>
                  </a:cubicBezTo>
                  <a:cubicBezTo>
                    <a:pt x="50831" y="8210"/>
                    <a:pt x="50852" y="8173"/>
                    <a:pt x="50872" y="8135"/>
                  </a:cubicBezTo>
                  <a:cubicBezTo>
                    <a:pt x="51035" y="7846"/>
                    <a:pt x="51194" y="7553"/>
                    <a:pt x="51348" y="7258"/>
                  </a:cubicBezTo>
                  <a:cubicBezTo>
                    <a:pt x="51357" y="7257"/>
                    <a:pt x="51369" y="7236"/>
                    <a:pt x="51367" y="7225"/>
                  </a:cubicBezTo>
                  <a:cubicBezTo>
                    <a:pt x="51540" y="6890"/>
                    <a:pt x="51709" y="6550"/>
                    <a:pt x="51870" y="6208"/>
                  </a:cubicBezTo>
                  <a:cubicBezTo>
                    <a:pt x="51880" y="6183"/>
                    <a:pt x="51893" y="6160"/>
                    <a:pt x="51904" y="6137"/>
                  </a:cubicBezTo>
                  <a:cubicBezTo>
                    <a:pt x="52584" y="4682"/>
                    <a:pt x="53145" y="3158"/>
                    <a:pt x="53579" y="1579"/>
                  </a:cubicBezTo>
                  <a:cubicBezTo>
                    <a:pt x="53579" y="1579"/>
                    <a:pt x="53580" y="1579"/>
                    <a:pt x="53580" y="1579"/>
                  </a:cubicBezTo>
                  <a:cubicBezTo>
                    <a:pt x="53596" y="1579"/>
                    <a:pt x="53681" y="1253"/>
                    <a:pt x="53664" y="1247"/>
                  </a:cubicBezTo>
                  <a:cubicBezTo>
                    <a:pt x="53048" y="1057"/>
                    <a:pt x="52467" y="712"/>
                    <a:pt x="51980" y="215"/>
                  </a:cubicBezTo>
                  <a:cubicBezTo>
                    <a:pt x="51841" y="72"/>
                    <a:pt x="51658" y="1"/>
                    <a:pt x="51475" y="1"/>
                  </a:cubicBezTo>
                  <a:cubicBezTo>
                    <a:pt x="51291" y="1"/>
                    <a:pt x="51108" y="72"/>
                    <a:pt x="50967" y="215"/>
                  </a:cubicBezTo>
                  <a:cubicBezTo>
                    <a:pt x="50369" y="824"/>
                    <a:pt x="49628" y="1204"/>
                    <a:pt x="48854" y="1353"/>
                  </a:cubicBezTo>
                  <a:lnTo>
                    <a:pt x="47339" y="1353"/>
                  </a:lnTo>
                  <a:cubicBezTo>
                    <a:pt x="46565" y="1206"/>
                    <a:pt x="45823" y="824"/>
                    <a:pt x="45225" y="215"/>
                  </a:cubicBezTo>
                  <a:cubicBezTo>
                    <a:pt x="45086" y="72"/>
                    <a:pt x="44903" y="1"/>
                    <a:pt x="44719" y="1"/>
                  </a:cubicBezTo>
                  <a:cubicBezTo>
                    <a:pt x="44536" y="1"/>
                    <a:pt x="44353" y="72"/>
                    <a:pt x="44213" y="215"/>
                  </a:cubicBezTo>
                  <a:cubicBezTo>
                    <a:pt x="43614" y="824"/>
                    <a:pt x="42873" y="1204"/>
                    <a:pt x="42099" y="1353"/>
                  </a:cubicBezTo>
                  <a:lnTo>
                    <a:pt x="40583" y="1353"/>
                  </a:lnTo>
                  <a:cubicBezTo>
                    <a:pt x="39809" y="1206"/>
                    <a:pt x="39068" y="824"/>
                    <a:pt x="38469" y="215"/>
                  </a:cubicBezTo>
                  <a:cubicBezTo>
                    <a:pt x="38330" y="72"/>
                    <a:pt x="38147" y="1"/>
                    <a:pt x="37964" y="1"/>
                  </a:cubicBezTo>
                  <a:cubicBezTo>
                    <a:pt x="37781" y="1"/>
                    <a:pt x="37597" y="72"/>
                    <a:pt x="37457" y="215"/>
                  </a:cubicBezTo>
                  <a:cubicBezTo>
                    <a:pt x="36859" y="824"/>
                    <a:pt x="36117" y="1204"/>
                    <a:pt x="35343" y="1353"/>
                  </a:cubicBezTo>
                  <a:lnTo>
                    <a:pt x="33828" y="1353"/>
                  </a:lnTo>
                  <a:cubicBezTo>
                    <a:pt x="33054" y="1206"/>
                    <a:pt x="32313" y="824"/>
                    <a:pt x="31715" y="215"/>
                  </a:cubicBezTo>
                  <a:cubicBezTo>
                    <a:pt x="31576" y="72"/>
                    <a:pt x="31392" y="1"/>
                    <a:pt x="31209" y="1"/>
                  </a:cubicBezTo>
                  <a:cubicBezTo>
                    <a:pt x="31025" y="1"/>
                    <a:pt x="30842" y="72"/>
                    <a:pt x="30702" y="215"/>
                  </a:cubicBezTo>
                  <a:cubicBezTo>
                    <a:pt x="30103" y="824"/>
                    <a:pt x="29363" y="1204"/>
                    <a:pt x="28588" y="1353"/>
                  </a:cubicBezTo>
                  <a:lnTo>
                    <a:pt x="27073" y="1353"/>
                  </a:lnTo>
                  <a:cubicBezTo>
                    <a:pt x="26298" y="1206"/>
                    <a:pt x="25558" y="824"/>
                    <a:pt x="24959" y="215"/>
                  </a:cubicBezTo>
                  <a:cubicBezTo>
                    <a:pt x="24820" y="72"/>
                    <a:pt x="24637" y="1"/>
                    <a:pt x="24454" y="1"/>
                  </a:cubicBezTo>
                  <a:cubicBezTo>
                    <a:pt x="24270" y="1"/>
                    <a:pt x="24087" y="72"/>
                    <a:pt x="23946" y="215"/>
                  </a:cubicBezTo>
                  <a:cubicBezTo>
                    <a:pt x="23348" y="824"/>
                    <a:pt x="22607" y="1204"/>
                    <a:pt x="21833" y="1353"/>
                  </a:cubicBezTo>
                  <a:lnTo>
                    <a:pt x="20318" y="1353"/>
                  </a:lnTo>
                  <a:cubicBezTo>
                    <a:pt x="19544" y="1206"/>
                    <a:pt x="18802" y="824"/>
                    <a:pt x="18204" y="215"/>
                  </a:cubicBezTo>
                  <a:cubicBezTo>
                    <a:pt x="18065" y="72"/>
                    <a:pt x="17882" y="1"/>
                    <a:pt x="17698" y="1"/>
                  </a:cubicBezTo>
                  <a:cubicBezTo>
                    <a:pt x="17515" y="1"/>
                    <a:pt x="17332" y="72"/>
                    <a:pt x="17192" y="215"/>
                  </a:cubicBezTo>
                  <a:cubicBezTo>
                    <a:pt x="16609" y="809"/>
                    <a:pt x="15880" y="1199"/>
                    <a:pt x="15088" y="1353"/>
                  </a:cubicBezTo>
                  <a:lnTo>
                    <a:pt x="13553" y="1353"/>
                  </a:lnTo>
                  <a:cubicBezTo>
                    <a:pt x="12761" y="1200"/>
                    <a:pt x="12031" y="809"/>
                    <a:pt x="11448" y="215"/>
                  </a:cubicBezTo>
                  <a:cubicBezTo>
                    <a:pt x="11308" y="72"/>
                    <a:pt x="11125" y="1"/>
                    <a:pt x="10942" y="1"/>
                  </a:cubicBezTo>
                  <a:cubicBezTo>
                    <a:pt x="10759" y="1"/>
                    <a:pt x="10576" y="72"/>
                    <a:pt x="10436" y="215"/>
                  </a:cubicBezTo>
                  <a:cubicBezTo>
                    <a:pt x="9853" y="809"/>
                    <a:pt x="9124" y="1199"/>
                    <a:pt x="8333" y="1353"/>
                  </a:cubicBezTo>
                  <a:lnTo>
                    <a:pt x="6797" y="1353"/>
                  </a:lnTo>
                  <a:cubicBezTo>
                    <a:pt x="6005" y="1200"/>
                    <a:pt x="5276" y="809"/>
                    <a:pt x="4694" y="215"/>
                  </a:cubicBezTo>
                  <a:cubicBezTo>
                    <a:pt x="4555" y="72"/>
                    <a:pt x="4371" y="1"/>
                    <a:pt x="4188" y="1"/>
                  </a:cubicBezTo>
                  <a:close/>
                </a:path>
              </a:pathLst>
            </a:custGeom>
            <a:solidFill>
              <a:srgbClr val="838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208950" y="2918525"/>
              <a:ext cx="1358150" cy="72400"/>
            </a:xfrm>
            <a:custGeom>
              <a:rect b="b" l="l" r="r" t="t"/>
              <a:pathLst>
                <a:path extrusionOk="0" h="2896" w="54326">
                  <a:moveTo>
                    <a:pt x="4609" y="1"/>
                  </a:moveTo>
                  <a:cubicBezTo>
                    <a:pt x="4426" y="1"/>
                    <a:pt x="4243" y="72"/>
                    <a:pt x="4102" y="215"/>
                  </a:cubicBezTo>
                  <a:cubicBezTo>
                    <a:pt x="3337" y="998"/>
                    <a:pt x="2318" y="1430"/>
                    <a:pt x="1234" y="1430"/>
                  </a:cubicBezTo>
                  <a:cubicBezTo>
                    <a:pt x="825" y="1430"/>
                    <a:pt x="425" y="1367"/>
                    <a:pt x="44" y="1249"/>
                  </a:cubicBezTo>
                  <a:cubicBezTo>
                    <a:pt x="30" y="1245"/>
                    <a:pt x="15" y="1240"/>
                    <a:pt x="1" y="1235"/>
                  </a:cubicBezTo>
                  <a:lnTo>
                    <a:pt x="1" y="1235"/>
                  </a:lnTo>
                  <a:cubicBezTo>
                    <a:pt x="87" y="1652"/>
                    <a:pt x="184" y="2066"/>
                    <a:pt x="289" y="2476"/>
                  </a:cubicBezTo>
                  <a:cubicBezTo>
                    <a:pt x="319" y="2595"/>
                    <a:pt x="350" y="2710"/>
                    <a:pt x="382" y="2827"/>
                  </a:cubicBezTo>
                  <a:cubicBezTo>
                    <a:pt x="399" y="2831"/>
                    <a:pt x="417" y="2834"/>
                    <a:pt x="435" y="2835"/>
                  </a:cubicBezTo>
                  <a:cubicBezTo>
                    <a:pt x="698" y="2876"/>
                    <a:pt x="964" y="2895"/>
                    <a:pt x="1234" y="2895"/>
                  </a:cubicBezTo>
                  <a:cubicBezTo>
                    <a:pt x="2473" y="2895"/>
                    <a:pt x="3649" y="2473"/>
                    <a:pt x="4609" y="1704"/>
                  </a:cubicBezTo>
                  <a:cubicBezTo>
                    <a:pt x="5569" y="2472"/>
                    <a:pt x="6744" y="2895"/>
                    <a:pt x="7984" y="2895"/>
                  </a:cubicBezTo>
                  <a:cubicBezTo>
                    <a:pt x="9223" y="2895"/>
                    <a:pt x="10399" y="2473"/>
                    <a:pt x="11359" y="1704"/>
                  </a:cubicBezTo>
                  <a:cubicBezTo>
                    <a:pt x="12319" y="2472"/>
                    <a:pt x="13495" y="2895"/>
                    <a:pt x="14734" y="2895"/>
                  </a:cubicBezTo>
                  <a:cubicBezTo>
                    <a:pt x="15973" y="2895"/>
                    <a:pt x="17149" y="2473"/>
                    <a:pt x="18109" y="1704"/>
                  </a:cubicBezTo>
                  <a:cubicBezTo>
                    <a:pt x="19097" y="2493"/>
                    <a:pt x="20288" y="2892"/>
                    <a:pt x="21484" y="2892"/>
                  </a:cubicBezTo>
                  <a:cubicBezTo>
                    <a:pt x="22678" y="2892"/>
                    <a:pt x="23871" y="2493"/>
                    <a:pt x="24859" y="1704"/>
                  </a:cubicBezTo>
                  <a:cubicBezTo>
                    <a:pt x="25847" y="2493"/>
                    <a:pt x="27038" y="2892"/>
                    <a:pt x="28234" y="2892"/>
                  </a:cubicBezTo>
                  <a:cubicBezTo>
                    <a:pt x="29428" y="2892"/>
                    <a:pt x="30621" y="2493"/>
                    <a:pt x="31609" y="1704"/>
                  </a:cubicBezTo>
                  <a:cubicBezTo>
                    <a:pt x="32597" y="2493"/>
                    <a:pt x="33791" y="2892"/>
                    <a:pt x="34984" y="2892"/>
                  </a:cubicBezTo>
                  <a:cubicBezTo>
                    <a:pt x="36178" y="2892"/>
                    <a:pt x="37371" y="2493"/>
                    <a:pt x="38359" y="1704"/>
                  </a:cubicBezTo>
                  <a:cubicBezTo>
                    <a:pt x="39347" y="2493"/>
                    <a:pt x="40541" y="2892"/>
                    <a:pt x="41734" y="2892"/>
                  </a:cubicBezTo>
                  <a:cubicBezTo>
                    <a:pt x="42928" y="2892"/>
                    <a:pt x="44121" y="2493"/>
                    <a:pt x="45109" y="1704"/>
                  </a:cubicBezTo>
                  <a:cubicBezTo>
                    <a:pt x="46097" y="2493"/>
                    <a:pt x="47291" y="2892"/>
                    <a:pt x="48484" y="2892"/>
                  </a:cubicBezTo>
                  <a:cubicBezTo>
                    <a:pt x="49678" y="2892"/>
                    <a:pt x="50871" y="2493"/>
                    <a:pt x="51859" y="1704"/>
                  </a:cubicBezTo>
                  <a:cubicBezTo>
                    <a:pt x="52495" y="2212"/>
                    <a:pt x="53213" y="2557"/>
                    <a:pt x="53960" y="2741"/>
                  </a:cubicBezTo>
                  <a:cubicBezTo>
                    <a:pt x="53960" y="2741"/>
                    <a:pt x="53961" y="2741"/>
                    <a:pt x="53961" y="2741"/>
                  </a:cubicBezTo>
                  <a:cubicBezTo>
                    <a:pt x="53980" y="2741"/>
                    <a:pt x="54325" y="1325"/>
                    <a:pt x="54320" y="1318"/>
                  </a:cubicBezTo>
                  <a:cubicBezTo>
                    <a:pt x="53606" y="1150"/>
                    <a:pt x="52929" y="781"/>
                    <a:pt x="52374" y="215"/>
                  </a:cubicBezTo>
                  <a:cubicBezTo>
                    <a:pt x="52234" y="72"/>
                    <a:pt x="52051" y="1"/>
                    <a:pt x="51868" y="1"/>
                  </a:cubicBezTo>
                  <a:cubicBezTo>
                    <a:pt x="51685" y="1"/>
                    <a:pt x="51502" y="72"/>
                    <a:pt x="51362" y="215"/>
                  </a:cubicBezTo>
                  <a:cubicBezTo>
                    <a:pt x="50570" y="1023"/>
                    <a:pt x="49530" y="1428"/>
                    <a:pt x="48491" y="1428"/>
                  </a:cubicBezTo>
                  <a:cubicBezTo>
                    <a:pt x="47452" y="1428"/>
                    <a:pt x="46413" y="1023"/>
                    <a:pt x="45622" y="215"/>
                  </a:cubicBezTo>
                  <a:cubicBezTo>
                    <a:pt x="45483" y="72"/>
                    <a:pt x="45300" y="1"/>
                    <a:pt x="45116" y="1"/>
                  </a:cubicBezTo>
                  <a:cubicBezTo>
                    <a:pt x="44933" y="1"/>
                    <a:pt x="44750" y="72"/>
                    <a:pt x="44609" y="215"/>
                  </a:cubicBezTo>
                  <a:cubicBezTo>
                    <a:pt x="43818" y="1023"/>
                    <a:pt x="42779" y="1428"/>
                    <a:pt x="41740" y="1428"/>
                  </a:cubicBezTo>
                  <a:cubicBezTo>
                    <a:pt x="40701" y="1428"/>
                    <a:pt x="39662" y="1023"/>
                    <a:pt x="38871" y="215"/>
                  </a:cubicBezTo>
                  <a:cubicBezTo>
                    <a:pt x="38730" y="72"/>
                    <a:pt x="38547" y="1"/>
                    <a:pt x="38364" y="1"/>
                  </a:cubicBezTo>
                  <a:cubicBezTo>
                    <a:pt x="38181" y="1"/>
                    <a:pt x="37998" y="72"/>
                    <a:pt x="37858" y="215"/>
                  </a:cubicBezTo>
                  <a:cubicBezTo>
                    <a:pt x="37067" y="1023"/>
                    <a:pt x="36027" y="1428"/>
                    <a:pt x="34988" y="1428"/>
                  </a:cubicBezTo>
                  <a:cubicBezTo>
                    <a:pt x="33949" y="1428"/>
                    <a:pt x="32909" y="1023"/>
                    <a:pt x="32118" y="215"/>
                  </a:cubicBezTo>
                  <a:cubicBezTo>
                    <a:pt x="31978" y="72"/>
                    <a:pt x="31795" y="1"/>
                    <a:pt x="31612" y="1"/>
                  </a:cubicBezTo>
                  <a:cubicBezTo>
                    <a:pt x="31429" y="1"/>
                    <a:pt x="31246" y="72"/>
                    <a:pt x="31106" y="215"/>
                  </a:cubicBezTo>
                  <a:cubicBezTo>
                    <a:pt x="30315" y="1023"/>
                    <a:pt x="29275" y="1428"/>
                    <a:pt x="28236" y="1428"/>
                  </a:cubicBezTo>
                  <a:cubicBezTo>
                    <a:pt x="27196" y="1428"/>
                    <a:pt x="26157" y="1023"/>
                    <a:pt x="25367" y="215"/>
                  </a:cubicBezTo>
                  <a:cubicBezTo>
                    <a:pt x="25227" y="72"/>
                    <a:pt x="25044" y="1"/>
                    <a:pt x="24861" y="1"/>
                  </a:cubicBezTo>
                  <a:cubicBezTo>
                    <a:pt x="24678" y="1"/>
                    <a:pt x="24495" y="72"/>
                    <a:pt x="24355" y="215"/>
                  </a:cubicBezTo>
                  <a:cubicBezTo>
                    <a:pt x="23563" y="1023"/>
                    <a:pt x="22524" y="1428"/>
                    <a:pt x="21484" y="1428"/>
                  </a:cubicBezTo>
                  <a:cubicBezTo>
                    <a:pt x="20445" y="1428"/>
                    <a:pt x="19406" y="1023"/>
                    <a:pt x="18615" y="215"/>
                  </a:cubicBezTo>
                  <a:cubicBezTo>
                    <a:pt x="18476" y="72"/>
                    <a:pt x="18293" y="1"/>
                    <a:pt x="18109" y="1"/>
                  </a:cubicBezTo>
                  <a:cubicBezTo>
                    <a:pt x="17926" y="1"/>
                    <a:pt x="17743" y="72"/>
                    <a:pt x="17602" y="215"/>
                  </a:cubicBezTo>
                  <a:cubicBezTo>
                    <a:pt x="16837" y="998"/>
                    <a:pt x="15818" y="1430"/>
                    <a:pt x="14734" y="1430"/>
                  </a:cubicBezTo>
                  <a:cubicBezTo>
                    <a:pt x="13651" y="1430"/>
                    <a:pt x="12632" y="998"/>
                    <a:pt x="11865" y="215"/>
                  </a:cubicBezTo>
                  <a:cubicBezTo>
                    <a:pt x="11726" y="72"/>
                    <a:pt x="11543" y="1"/>
                    <a:pt x="11359" y="1"/>
                  </a:cubicBezTo>
                  <a:cubicBezTo>
                    <a:pt x="11176" y="1"/>
                    <a:pt x="10993" y="72"/>
                    <a:pt x="10852" y="215"/>
                  </a:cubicBezTo>
                  <a:cubicBezTo>
                    <a:pt x="10087" y="998"/>
                    <a:pt x="9068" y="1430"/>
                    <a:pt x="7984" y="1430"/>
                  </a:cubicBezTo>
                  <a:cubicBezTo>
                    <a:pt x="6900" y="1430"/>
                    <a:pt x="5882" y="998"/>
                    <a:pt x="5115" y="215"/>
                  </a:cubicBezTo>
                  <a:cubicBezTo>
                    <a:pt x="4976" y="72"/>
                    <a:pt x="4793" y="1"/>
                    <a:pt x="4609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282025" y="3128775"/>
              <a:ext cx="1220975" cy="336700"/>
            </a:xfrm>
            <a:custGeom>
              <a:rect b="b" l="l" r="r" t="t"/>
              <a:pathLst>
                <a:path extrusionOk="0" h="13468" w="48839">
                  <a:moveTo>
                    <a:pt x="1416" y="1"/>
                  </a:moveTo>
                  <a:cubicBezTo>
                    <a:pt x="1232" y="1"/>
                    <a:pt x="1048" y="72"/>
                    <a:pt x="906" y="215"/>
                  </a:cubicBezTo>
                  <a:cubicBezTo>
                    <a:pt x="618" y="510"/>
                    <a:pt x="350" y="698"/>
                    <a:pt x="0" y="887"/>
                  </a:cubicBezTo>
                  <a:cubicBezTo>
                    <a:pt x="30" y="937"/>
                    <a:pt x="169" y="1175"/>
                    <a:pt x="209" y="1244"/>
                  </a:cubicBezTo>
                  <a:cubicBezTo>
                    <a:pt x="305" y="1404"/>
                    <a:pt x="401" y="1564"/>
                    <a:pt x="500" y="1722"/>
                  </a:cubicBezTo>
                  <a:cubicBezTo>
                    <a:pt x="1487" y="3316"/>
                    <a:pt x="4393" y="6798"/>
                    <a:pt x="4678" y="7081"/>
                  </a:cubicBezTo>
                  <a:cubicBezTo>
                    <a:pt x="5352" y="7742"/>
                    <a:pt x="6056" y="8369"/>
                    <a:pt x="6792" y="8961"/>
                  </a:cubicBezTo>
                  <a:cubicBezTo>
                    <a:pt x="7044" y="9164"/>
                    <a:pt x="7302" y="9363"/>
                    <a:pt x="7562" y="9558"/>
                  </a:cubicBezTo>
                  <a:cubicBezTo>
                    <a:pt x="7712" y="9672"/>
                    <a:pt x="7865" y="9783"/>
                    <a:pt x="8021" y="9895"/>
                  </a:cubicBezTo>
                  <a:cubicBezTo>
                    <a:pt x="10096" y="11384"/>
                    <a:pt x="12376" y="12592"/>
                    <a:pt x="14814" y="13467"/>
                  </a:cubicBezTo>
                  <a:lnTo>
                    <a:pt x="33460" y="13467"/>
                  </a:lnTo>
                  <a:cubicBezTo>
                    <a:pt x="35299" y="12808"/>
                    <a:pt x="37049" y="11957"/>
                    <a:pt x="38688" y="10941"/>
                  </a:cubicBezTo>
                  <a:cubicBezTo>
                    <a:pt x="38886" y="10817"/>
                    <a:pt x="39082" y="10692"/>
                    <a:pt x="39277" y="10566"/>
                  </a:cubicBezTo>
                  <a:cubicBezTo>
                    <a:pt x="40403" y="9828"/>
                    <a:pt x="41475" y="9010"/>
                    <a:pt x="42482" y="8119"/>
                  </a:cubicBezTo>
                  <a:cubicBezTo>
                    <a:pt x="42658" y="7964"/>
                    <a:pt x="42832" y="7806"/>
                    <a:pt x="43003" y="7647"/>
                  </a:cubicBezTo>
                  <a:cubicBezTo>
                    <a:pt x="43497" y="7191"/>
                    <a:pt x="43974" y="6713"/>
                    <a:pt x="44436" y="6219"/>
                  </a:cubicBezTo>
                  <a:cubicBezTo>
                    <a:pt x="44612" y="6031"/>
                    <a:pt x="44786" y="5841"/>
                    <a:pt x="44955" y="5647"/>
                  </a:cubicBezTo>
                  <a:cubicBezTo>
                    <a:pt x="45571" y="4951"/>
                    <a:pt x="46151" y="4225"/>
                    <a:pt x="46698" y="3470"/>
                  </a:cubicBezTo>
                  <a:cubicBezTo>
                    <a:pt x="46951" y="3121"/>
                    <a:pt x="47196" y="2765"/>
                    <a:pt x="47433" y="2403"/>
                  </a:cubicBezTo>
                  <a:cubicBezTo>
                    <a:pt x="47582" y="2177"/>
                    <a:pt x="47725" y="1951"/>
                    <a:pt x="47867" y="1721"/>
                  </a:cubicBezTo>
                  <a:cubicBezTo>
                    <a:pt x="48013" y="1484"/>
                    <a:pt x="48155" y="1244"/>
                    <a:pt x="48294" y="1001"/>
                  </a:cubicBezTo>
                  <a:cubicBezTo>
                    <a:pt x="48315" y="964"/>
                    <a:pt x="48337" y="928"/>
                    <a:pt x="48358" y="889"/>
                  </a:cubicBezTo>
                  <a:cubicBezTo>
                    <a:pt x="48524" y="601"/>
                    <a:pt x="48684" y="308"/>
                    <a:pt x="48838" y="12"/>
                  </a:cubicBezTo>
                  <a:lnTo>
                    <a:pt x="48838" y="12"/>
                  </a:lnTo>
                  <a:cubicBezTo>
                    <a:pt x="48699" y="38"/>
                    <a:pt x="48566" y="106"/>
                    <a:pt x="48463" y="218"/>
                  </a:cubicBezTo>
                  <a:cubicBezTo>
                    <a:pt x="48362" y="319"/>
                    <a:pt x="48257" y="417"/>
                    <a:pt x="48147" y="507"/>
                  </a:cubicBezTo>
                  <a:cubicBezTo>
                    <a:pt x="47750" y="834"/>
                    <a:pt x="47306" y="1075"/>
                    <a:pt x="46841" y="1228"/>
                  </a:cubicBezTo>
                  <a:cubicBezTo>
                    <a:pt x="46677" y="1283"/>
                    <a:pt x="46507" y="1326"/>
                    <a:pt x="46339" y="1359"/>
                  </a:cubicBezTo>
                  <a:lnTo>
                    <a:pt x="44815" y="1359"/>
                  </a:lnTo>
                  <a:cubicBezTo>
                    <a:pt x="44528" y="1303"/>
                    <a:pt x="44244" y="1217"/>
                    <a:pt x="43973" y="1099"/>
                  </a:cubicBezTo>
                  <a:cubicBezTo>
                    <a:pt x="43528" y="908"/>
                    <a:pt x="43111" y="633"/>
                    <a:pt x="42745" y="275"/>
                  </a:cubicBezTo>
                  <a:cubicBezTo>
                    <a:pt x="42726" y="257"/>
                    <a:pt x="42706" y="239"/>
                    <a:pt x="42687" y="219"/>
                  </a:cubicBezTo>
                  <a:cubicBezTo>
                    <a:pt x="42546" y="77"/>
                    <a:pt x="42362" y="5"/>
                    <a:pt x="42178" y="5"/>
                  </a:cubicBezTo>
                  <a:cubicBezTo>
                    <a:pt x="41993" y="5"/>
                    <a:pt x="41809" y="77"/>
                    <a:pt x="41668" y="219"/>
                  </a:cubicBezTo>
                  <a:lnTo>
                    <a:pt x="41647" y="240"/>
                  </a:lnTo>
                  <a:cubicBezTo>
                    <a:pt x="41447" y="442"/>
                    <a:pt x="41231" y="617"/>
                    <a:pt x="41003" y="768"/>
                  </a:cubicBezTo>
                  <a:cubicBezTo>
                    <a:pt x="40553" y="1063"/>
                    <a:pt x="40055" y="1262"/>
                    <a:pt x="39544" y="1359"/>
                  </a:cubicBezTo>
                  <a:lnTo>
                    <a:pt x="38020" y="1359"/>
                  </a:lnTo>
                  <a:cubicBezTo>
                    <a:pt x="37621" y="1283"/>
                    <a:pt x="37231" y="1145"/>
                    <a:pt x="36867" y="948"/>
                  </a:cubicBezTo>
                  <a:cubicBezTo>
                    <a:pt x="36519" y="761"/>
                    <a:pt x="36190" y="517"/>
                    <a:pt x="35895" y="218"/>
                  </a:cubicBezTo>
                  <a:cubicBezTo>
                    <a:pt x="35755" y="75"/>
                    <a:pt x="35570" y="4"/>
                    <a:pt x="35386" y="4"/>
                  </a:cubicBezTo>
                  <a:cubicBezTo>
                    <a:pt x="35201" y="4"/>
                    <a:pt x="35017" y="75"/>
                    <a:pt x="34876" y="218"/>
                  </a:cubicBezTo>
                  <a:cubicBezTo>
                    <a:pt x="34274" y="827"/>
                    <a:pt x="33529" y="1207"/>
                    <a:pt x="32750" y="1356"/>
                  </a:cubicBezTo>
                  <a:lnTo>
                    <a:pt x="31226" y="1356"/>
                  </a:lnTo>
                  <a:cubicBezTo>
                    <a:pt x="30446" y="1209"/>
                    <a:pt x="29702" y="830"/>
                    <a:pt x="29101" y="218"/>
                  </a:cubicBezTo>
                  <a:cubicBezTo>
                    <a:pt x="28959" y="75"/>
                    <a:pt x="28775" y="4"/>
                    <a:pt x="28591" y="4"/>
                  </a:cubicBezTo>
                  <a:cubicBezTo>
                    <a:pt x="28406" y="4"/>
                    <a:pt x="28222" y="75"/>
                    <a:pt x="28080" y="218"/>
                  </a:cubicBezTo>
                  <a:cubicBezTo>
                    <a:pt x="27479" y="827"/>
                    <a:pt x="26735" y="1207"/>
                    <a:pt x="25955" y="1356"/>
                  </a:cubicBezTo>
                  <a:lnTo>
                    <a:pt x="24431" y="1356"/>
                  </a:lnTo>
                  <a:cubicBezTo>
                    <a:pt x="23652" y="1209"/>
                    <a:pt x="22907" y="830"/>
                    <a:pt x="22305" y="218"/>
                  </a:cubicBezTo>
                  <a:cubicBezTo>
                    <a:pt x="22164" y="75"/>
                    <a:pt x="21980" y="4"/>
                    <a:pt x="21795" y="4"/>
                  </a:cubicBezTo>
                  <a:cubicBezTo>
                    <a:pt x="21611" y="4"/>
                    <a:pt x="21426" y="75"/>
                    <a:pt x="21286" y="218"/>
                  </a:cubicBezTo>
                  <a:cubicBezTo>
                    <a:pt x="20683" y="827"/>
                    <a:pt x="19939" y="1207"/>
                    <a:pt x="19159" y="1356"/>
                  </a:cubicBezTo>
                  <a:lnTo>
                    <a:pt x="17635" y="1356"/>
                  </a:lnTo>
                  <a:cubicBezTo>
                    <a:pt x="16856" y="1209"/>
                    <a:pt x="16111" y="830"/>
                    <a:pt x="15510" y="218"/>
                  </a:cubicBezTo>
                  <a:cubicBezTo>
                    <a:pt x="15369" y="75"/>
                    <a:pt x="15184" y="4"/>
                    <a:pt x="15000" y="4"/>
                  </a:cubicBezTo>
                  <a:cubicBezTo>
                    <a:pt x="14816" y="4"/>
                    <a:pt x="14631" y="75"/>
                    <a:pt x="14490" y="218"/>
                  </a:cubicBezTo>
                  <a:cubicBezTo>
                    <a:pt x="14349" y="360"/>
                    <a:pt x="14200" y="492"/>
                    <a:pt x="14043" y="610"/>
                  </a:cubicBezTo>
                  <a:cubicBezTo>
                    <a:pt x="13549" y="986"/>
                    <a:pt x="12980" y="1241"/>
                    <a:pt x="12377" y="1356"/>
                  </a:cubicBezTo>
                  <a:lnTo>
                    <a:pt x="10832" y="1356"/>
                  </a:lnTo>
                  <a:cubicBezTo>
                    <a:pt x="10356" y="1264"/>
                    <a:pt x="9904" y="1089"/>
                    <a:pt x="9492" y="834"/>
                  </a:cubicBezTo>
                  <a:cubicBezTo>
                    <a:pt x="9214" y="663"/>
                    <a:pt x="8954" y="456"/>
                    <a:pt x="8717" y="215"/>
                  </a:cubicBezTo>
                  <a:cubicBezTo>
                    <a:pt x="8576" y="72"/>
                    <a:pt x="8391" y="1"/>
                    <a:pt x="8207" y="1"/>
                  </a:cubicBezTo>
                  <a:cubicBezTo>
                    <a:pt x="8023" y="1"/>
                    <a:pt x="7838" y="72"/>
                    <a:pt x="7697" y="215"/>
                  </a:cubicBezTo>
                  <a:cubicBezTo>
                    <a:pt x="7286" y="633"/>
                    <a:pt x="6803" y="950"/>
                    <a:pt x="6276" y="1154"/>
                  </a:cubicBezTo>
                  <a:cubicBezTo>
                    <a:pt x="6053" y="1242"/>
                    <a:pt x="5819" y="1310"/>
                    <a:pt x="5583" y="1355"/>
                  </a:cubicBezTo>
                  <a:lnTo>
                    <a:pt x="4038" y="1355"/>
                  </a:lnTo>
                  <a:cubicBezTo>
                    <a:pt x="3463" y="1244"/>
                    <a:pt x="2920" y="1008"/>
                    <a:pt x="2442" y="660"/>
                  </a:cubicBezTo>
                  <a:cubicBezTo>
                    <a:pt x="2259" y="528"/>
                    <a:pt x="2087" y="381"/>
                    <a:pt x="1925" y="215"/>
                  </a:cubicBezTo>
                  <a:cubicBezTo>
                    <a:pt x="1885" y="173"/>
                    <a:pt x="1839" y="137"/>
                    <a:pt x="1790" y="108"/>
                  </a:cubicBezTo>
                  <a:cubicBezTo>
                    <a:pt x="1676" y="36"/>
                    <a:pt x="1546" y="1"/>
                    <a:pt x="1416" y="1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272450" y="3099725"/>
              <a:ext cx="1246350" cy="72475"/>
            </a:xfrm>
            <a:custGeom>
              <a:rect b="b" l="l" r="r" t="t"/>
              <a:pathLst>
                <a:path extrusionOk="0" h="2899" w="49854">
                  <a:moveTo>
                    <a:pt x="8760" y="1"/>
                  </a:moveTo>
                  <a:cubicBezTo>
                    <a:pt x="8592" y="1"/>
                    <a:pt x="8423" y="61"/>
                    <a:pt x="8289" y="180"/>
                  </a:cubicBezTo>
                  <a:cubicBezTo>
                    <a:pt x="8276" y="191"/>
                    <a:pt x="8265" y="202"/>
                    <a:pt x="8252" y="215"/>
                  </a:cubicBezTo>
                  <a:cubicBezTo>
                    <a:pt x="8019" y="453"/>
                    <a:pt x="7761" y="659"/>
                    <a:pt x="7487" y="829"/>
                  </a:cubicBezTo>
                  <a:cubicBezTo>
                    <a:pt x="6855" y="1223"/>
                    <a:pt x="6129" y="1431"/>
                    <a:pt x="5370" y="1431"/>
                  </a:cubicBezTo>
                  <a:cubicBezTo>
                    <a:pt x="4985" y="1431"/>
                    <a:pt x="4612" y="1378"/>
                    <a:pt x="4251" y="1274"/>
                  </a:cubicBezTo>
                  <a:cubicBezTo>
                    <a:pt x="3930" y="1181"/>
                    <a:pt x="3619" y="1049"/>
                    <a:pt x="3328" y="876"/>
                  </a:cubicBezTo>
                  <a:cubicBezTo>
                    <a:pt x="3025" y="696"/>
                    <a:pt x="2742" y="477"/>
                    <a:pt x="2486" y="216"/>
                  </a:cubicBezTo>
                  <a:cubicBezTo>
                    <a:pt x="2346" y="74"/>
                    <a:pt x="2163" y="1"/>
                    <a:pt x="1979" y="1"/>
                  </a:cubicBezTo>
                  <a:cubicBezTo>
                    <a:pt x="1939" y="1"/>
                    <a:pt x="1899" y="5"/>
                    <a:pt x="1859" y="12"/>
                  </a:cubicBezTo>
                  <a:cubicBezTo>
                    <a:pt x="1717" y="35"/>
                    <a:pt x="1579" y="104"/>
                    <a:pt x="1469" y="216"/>
                  </a:cubicBezTo>
                  <a:cubicBezTo>
                    <a:pt x="1198" y="493"/>
                    <a:pt x="893" y="727"/>
                    <a:pt x="564" y="912"/>
                  </a:cubicBezTo>
                  <a:cubicBezTo>
                    <a:pt x="383" y="1015"/>
                    <a:pt x="196" y="1104"/>
                    <a:pt x="1" y="1177"/>
                  </a:cubicBezTo>
                  <a:cubicBezTo>
                    <a:pt x="165" y="1490"/>
                    <a:pt x="333" y="1799"/>
                    <a:pt x="509" y="2105"/>
                  </a:cubicBezTo>
                  <a:cubicBezTo>
                    <a:pt x="538" y="2155"/>
                    <a:pt x="566" y="2205"/>
                    <a:pt x="596" y="2255"/>
                  </a:cubicBezTo>
                  <a:cubicBezTo>
                    <a:pt x="635" y="2325"/>
                    <a:pt x="677" y="2394"/>
                    <a:pt x="717" y="2463"/>
                  </a:cubicBezTo>
                  <a:cubicBezTo>
                    <a:pt x="1167" y="2269"/>
                    <a:pt x="1589" y="2016"/>
                    <a:pt x="1978" y="1705"/>
                  </a:cubicBezTo>
                  <a:cubicBezTo>
                    <a:pt x="2148" y="1842"/>
                    <a:pt x="2325" y="1967"/>
                    <a:pt x="2507" y="2080"/>
                  </a:cubicBezTo>
                  <a:cubicBezTo>
                    <a:pt x="3362" y="2613"/>
                    <a:pt x="4343" y="2898"/>
                    <a:pt x="5370" y="2898"/>
                  </a:cubicBezTo>
                  <a:cubicBezTo>
                    <a:pt x="5601" y="2898"/>
                    <a:pt x="5829" y="2882"/>
                    <a:pt x="6055" y="2854"/>
                  </a:cubicBezTo>
                  <a:cubicBezTo>
                    <a:pt x="6439" y="2805"/>
                    <a:pt x="6813" y="2715"/>
                    <a:pt x="7174" y="2588"/>
                  </a:cubicBezTo>
                  <a:cubicBezTo>
                    <a:pt x="7744" y="2386"/>
                    <a:pt x="8279" y="2088"/>
                    <a:pt x="8760" y="1704"/>
                  </a:cubicBezTo>
                  <a:cubicBezTo>
                    <a:pt x="8991" y="1889"/>
                    <a:pt x="9234" y="2053"/>
                    <a:pt x="9487" y="2197"/>
                  </a:cubicBezTo>
                  <a:cubicBezTo>
                    <a:pt x="10293" y="2652"/>
                    <a:pt x="11203" y="2895"/>
                    <a:pt x="12151" y="2895"/>
                  </a:cubicBezTo>
                  <a:cubicBezTo>
                    <a:pt x="12325" y="2895"/>
                    <a:pt x="12496" y="2887"/>
                    <a:pt x="12666" y="2872"/>
                  </a:cubicBezTo>
                  <a:cubicBezTo>
                    <a:pt x="13526" y="2791"/>
                    <a:pt x="14341" y="2509"/>
                    <a:pt x="15064" y="2046"/>
                  </a:cubicBezTo>
                  <a:cubicBezTo>
                    <a:pt x="15228" y="1942"/>
                    <a:pt x="15388" y="1828"/>
                    <a:pt x="15544" y="1704"/>
                  </a:cubicBezTo>
                  <a:cubicBezTo>
                    <a:pt x="16536" y="2495"/>
                    <a:pt x="17733" y="2894"/>
                    <a:pt x="18934" y="2894"/>
                  </a:cubicBezTo>
                  <a:cubicBezTo>
                    <a:pt x="20134" y="2894"/>
                    <a:pt x="21331" y="2495"/>
                    <a:pt x="22324" y="1704"/>
                  </a:cubicBezTo>
                  <a:cubicBezTo>
                    <a:pt x="23318" y="2495"/>
                    <a:pt x="24515" y="2894"/>
                    <a:pt x="25715" y="2894"/>
                  </a:cubicBezTo>
                  <a:cubicBezTo>
                    <a:pt x="26916" y="2894"/>
                    <a:pt x="28113" y="2495"/>
                    <a:pt x="29106" y="1704"/>
                  </a:cubicBezTo>
                  <a:cubicBezTo>
                    <a:pt x="30099" y="2495"/>
                    <a:pt x="31296" y="2894"/>
                    <a:pt x="32497" y="2894"/>
                  </a:cubicBezTo>
                  <a:cubicBezTo>
                    <a:pt x="33696" y="2894"/>
                    <a:pt x="34893" y="2495"/>
                    <a:pt x="35887" y="1704"/>
                  </a:cubicBezTo>
                  <a:cubicBezTo>
                    <a:pt x="36179" y="1938"/>
                    <a:pt x="36490" y="2136"/>
                    <a:pt x="36813" y="2301"/>
                  </a:cubicBezTo>
                  <a:cubicBezTo>
                    <a:pt x="37586" y="2696"/>
                    <a:pt x="38431" y="2894"/>
                    <a:pt x="39277" y="2894"/>
                  </a:cubicBezTo>
                  <a:cubicBezTo>
                    <a:pt x="40313" y="2894"/>
                    <a:pt x="41347" y="2596"/>
                    <a:pt x="42249" y="2007"/>
                  </a:cubicBezTo>
                  <a:cubicBezTo>
                    <a:pt x="42392" y="1913"/>
                    <a:pt x="42533" y="1813"/>
                    <a:pt x="42669" y="1704"/>
                  </a:cubicBezTo>
                  <a:cubicBezTo>
                    <a:pt x="42861" y="1857"/>
                    <a:pt x="43062" y="1996"/>
                    <a:pt x="43269" y="2120"/>
                  </a:cubicBezTo>
                  <a:cubicBezTo>
                    <a:pt x="44126" y="2635"/>
                    <a:pt x="45092" y="2894"/>
                    <a:pt x="46059" y="2894"/>
                  </a:cubicBezTo>
                  <a:cubicBezTo>
                    <a:pt x="46243" y="2894"/>
                    <a:pt x="46430" y="2886"/>
                    <a:pt x="46615" y="2866"/>
                  </a:cubicBezTo>
                  <a:cubicBezTo>
                    <a:pt x="47018" y="2824"/>
                    <a:pt x="47418" y="2738"/>
                    <a:pt x="47806" y="2606"/>
                  </a:cubicBezTo>
                  <a:cubicBezTo>
                    <a:pt x="48141" y="2490"/>
                    <a:pt x="48467" y="2344"/>
                    <a:pt x="48779" y="2163"/>
                  </a:cubicBezTo>
                  <a:cubicBezTo>
                    <a:pt x="48800" y="2126"/>
                    <a:pt x="48822" y="2088"/>
                    <a:pt x="48843" y="2051"/>
                  </a:cubicBezTo>
                  <a:cubicBezTo>
                    <a:pt x="49006" y="1763"/>
                    <a:pt x="49166" y="1470"/>
                    <a:pt x="49322" y="1174"/>
                  </a:cubicBezTo>
                  <a:cubicBezTo>
                    <a:pt x="49330" y="1172"/>
                    <a:pt x="49343" y="1152"/>
                    <a:pt x="49338" y="1140"/>
                  </a:cubicBezTo>
                  <a:cubicBezTo>
                    <a:pt x="49514" y="805"/>
                    <a:pt x="49684" y="465"/>
                    <a:pt x="49853" y="122"/>
                  </a:cubicBezTo>
                  <a:cubicBezTo>
                    <a:pt x="49734" y="41"/>
                    <a:pt x="49597" y="1"/>
                    <a:pt x="49459" y="1"/>
                  </a:cubicBezTo>
                  <a:cubicBezTo>
                    <a:pt x="49303" y="1"/>
                    <a:pt x="49148" y="52"/>
                    <a:pt x="49018" y="154"/>
                  </a:cubicBezTo>
                  <a:cubicBezTo>
                    <a:pt x="48995" y="173"/>
                    <a:pt x="48971" y="194"/>
                    <a:pt x="48949" y="216"/>
                  </a:cubicBezTo>
                  <a:cubicBezTo>
                    <a:pt x="48711" y="458"/>
                    <a:pt x="48452" y="666"/>
                    <a:pt x="48175" y="834"/>
                  </a:cubicBezTo>
                  <a:cubicBezTo>
                    <a:pt x="47842" y="1037"/>
                    <a:pt x="47489" y="1189"/>
                    <a:pt x="47124" y="1288"/>
                  </a:cubicBezTo>
                  <a:cubicBezTo>
                    <a:pt x="46847" y="1363"/>
                    <a:pt x="46566" y="1409"/>
                    <a:pt x="46282" y="1424"/>
                  </a:cubicBezTo>
                  <a:cubicBezTo>
                    <a:pt x="46212" y="1428"/>
                    <a:pt x="46141" y="1430"/>
                    <a:pt x="46070" y="1430"/>
                  </a:cubicBezTo>
                  <a:cubicBezTo>
                    <a:pt x="45469" y="1430"/>
                    <a:pt x="44868" y="1297"/>
                    <a:pt x="44314" y="1029"/>
                  </a:cubicBezTo>
                  <a:cubicBezTo>
                    <a:pt x="43905" y="833"/>
                    <a:pt x="43521" y="561"/>
                    <a:pt x="43184" y="216"/>
                  </a:cubicBezTo>
                  <a:cubicBezTo>
                    <a:pt x="43044" y="74"/>
                    <a:pt x="42859" y="2"/>
                    <a:pt x="42675" y="2"/>
                  </a:cubicBezTo>
                  <a:cubicBezTo>
                    <a:pt x="42543" y="2"/>
                    <a:pt x="42412" y="39"/>
                    <a:pt x="42296" y="112"/>
                  </a:cubicBezTo>
                  <a:cubicBezTo>
                    <a:pt x="42249" y="140"/>
                    <a:pt x="42206" y="177"/>
                    <a:pt x="42165" y="216"/>
                  </a:cubicBezTo>
                  <a:cubicBezTo>
                    <a:pt x="41629" y="762"/>
                    <a:pt x="40981" y="1124"/>
                    <a:pt x="40296" y="1300"/>
                  </a:cubicBezTo>
                  <a:cubicBezTo>
                    <a:pt x="39964" y="1387"/>
                    <a:pt x="39623" y="1430"/>
                    <a:pt x="39282" y="1430"/>
                  </a:cubicBezTo>
                  <a:cubicBezTo>
                    <a:pt x="38238" y="1430"/>
                    <a:pt x="37195" y="1026"/>
                    <a:pt x="36401" y="216"/>
                  </a:cubicBezTo>
                  <a:cubicBezTo>
                    <a:pt x="36259" y="74"/>
                    <a:pt x="36075" y="2"/>
                    <a:pt x="35891" y="2"/>
                  </a:cubicBezTo>
                  <a:cubicBezTo>
                    <a:pt x="35708" y="2"/>
                    <a:pt x="35524" y="74"/>
                    <a:pt x="35383" y="216"/>
                  </a:cubicBezTo>
                  <a:cubicBezTo>
                    <a:pt x="34588" y="1026"/>
                    <a:pt x="33543" y="1430"/>
                    <a:pt x="32499" y="1430"/>
                  </a:cubicBezTo>
                  <a:cubicBezTo>
                    <a:pt x="31455" y="1430"/>
                    <a:pt x="30411" y="1026"/>
                    <a:pt x="29617" y="216"/>
                  </a:cubicBezTo>
                  <a:cubicBezTo>
                    <a:pt x="29477" y="74"/>
                    <a:pt x="29293" y="2"/>
                    <a:pt x="29109" y="2"/>
                  </a:cubicBezTo>
                  <a:cubicBezTo>
                    <a:pt x="28924" y="2"/>
                    <a:pt x="28740" y="74"/>
                    <a:pt x="28600" y="216"/>
                  </a:cubicBezTo>
                  <a:cubicBezTo>
                    <a:pt x="27804" y="1026"/>
                    <a:pt x="26761" y="1430"/>
                    <a:pt x="25717" y="1430"/>
                  </a:cubicBezTo>
                  <a:cubicBezTo>
                    <a:pt x="24673" y="1430"/>
                    <a:pt x="23629" y="1026"/>
                    <a:pt x="22834" y="216"/>
                  </a:cubicBezTo>
                  <a:cubicBezTo>
                    <a:pt x="22693" y="74"/>
                    <a:pt x="22510" y="2"/>
                    <a:pt x="22326" y="2"/>
                  </a:cubicBezTo>
                  <a:cubicBezTo>
                    <a:pt x="22142" y="2"/>
                    <a:pt x="21958" y="74"/>
                    <a:pt x="21816" y="216"/>
                  </a:cubicBezTo>
                  <a:cubicBezTo>
                    <a:pt x="21022" y="1026"/>
                    <a:pt x="19978" y="1430"/>
                    <a:pt x="18934" y="1430"/>
                  </a:cubicBezTo>
                  <a:cubicBezTo>
                    <a:pt x="17890" y="1430"/>
                    <a:pt x="16846" y="1026"/>
                    <a:pt x="16052" y="216"/>
                  </a:cubicBezTo>
                  <a:cubicBezTo>
                    <a:pt x="15911" y="74"/>
                    <a:pt x="15726" y="2"/>
                    <a:pt x="15542" y="2"/>
                  </a:cubicBezTo>
                  <a:cubicBezTo>
                    <a:pt x="15358" y="2"/>
                    <a:pt x="15174" y="74"/>
                    <a:pt x="15033" y="216"/>
                  </a:cubicBezTo>
                  <a:cubicBezTo>
                    <a:pt x="14577" y="681"/>
                    <a:pt x="14028" y="1024"/>
                    <a:pt x="13431" y="1224"/>
                  </a:cubicBezTo>
                  <a:cubicBezTo>
                    <a:pt x="13022" y="1360"/>
                    <a:pt x="12593" y="1431"/>
                    <a:pt x="12151" y="1431"/>
                  </a:cubicBezTo>
                  <a:cubicBezTo>
                    <a:pt x="11288" y="1431"/>
                    <a:pt x="10465" y="1160"/>
                    <a:pt x="9778" y="657"/>
                  </a:cubicBezTo>
                  <a:cubicBezTo>
                    <a:pt x="9609" y="534"/>
                    <a:pt x="9449" y="396"/>
                    <a:pt x="9298" y="244"/>
                  </a:cubicBezTo>
                  <a:lnTo>
                    <a:pt x="9268" y="215"/>
                  </a:lnTo>
                  <a:cubicBezTo>
                    <a:pt x="9128" y="72"/>
                    <a:pt x="8944" y="1"/>
                    <a:pt x="876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449425" y="3329975"/>
              <a:ext cx="901700" cy="72425"/>
            </a:xfrm>
            <a:custGeom>
              <a:rect b="b" l="l" r="r" t="t"/>
              <a:pathLst>
                <a:path extrusionOk="0" h="2897" w="36068">
                  <a:moveTo>
                    <a:pt x="35760" y="1"/>
                  </a:moveTo>
                  <a:cubicBezTo>
                    <a:pt x="35573" y="1"/>
                    <a:pt x="35386" y="73"/>
                    <a:pt x="35245" y="217"/>
                  </a:cubicBezTo>
                  <a:cubicBezTo>
                    <a:pt x="34441" y="1026"/>
                    <a:pt x="33384" y="1431"/>
                    <a:pt x="32328" y="1431"/>
                  </a:cubicBezTo>
                  <a:cubicBezTo>
                    <a:pt x="31271" y="1431"/>
                    <a:pt x="30215" y="1026"/>
                    <a:pt x="29411" y="217"/>
                  </a:cubicBezTo>
                  <a:cubicBezTo>
                    <a:pt x="29268" y="74"/>
                    <a:pt x="29082" y="3"/>
                    <a:pt x="28896" y="3"/>
                  </a:cubicBezTo>
                  <a:cubicBezTo>
                    <a:pt x="28710" y="3"/>
                    <a:pt x="28523" y="74"/>
                    <a:pt x="28381" y="217"/>
                  </a:cubicBezTo>
                  <a:cubicBezTo>
                    <a:pt x="27576" y="1026"/>
                    <a:pt x="26520" y="1429"/>
                    <a:pt x="25463" y="1429"/>
                  </a:cubicBezTo>
                  <a:cubicBezTo>
                    <a:pt x="24996" y="1429"/>
                    <a:pt x="24529" y="1350"/>
                    <a:pt x="24083" y="1193"/>
                  </a:cubicBezTo>
                  <a:cubicBezTo>
                    <a:pt x="23521" y="994"/>
                    <a:pt x="22995" y="668"/>
                    <a:pt x="22545" y="217"/>
                  </a:cubicBezTo>
                  <a:cubicBezTo>
                    <a:pt x="22403" y="74"/>
                    <a:pt x="22216" y="3"/>
                    <a:pt x="22030" y="3"/>
                  </a:cubicBezTo>
                  <a:cubicBezTo>
                    <a:pt x="21844" y="3"/>
                    <a:pt x="21658" y="74"/>
                    <a:pt x="21515" y="217"/>
                  </a:cubicBezTo>
                  <a:cubicBezTo>
                    <a:pt x="20711" y="1026"/>
                    <a:pt x="19654" y="1430"/>
                    <a:pt x="18597" y="1430"/>
                  </a:cubicBezTo>
                  <a:cubicBezTo>
                    <a:pt x="18292" y="1430"/>
                    <a:pt x="17987" y="1396"/>
                    <a:pt x="17688" y="1329"/>
                  </a:cubicBezTo>
                  <a:cubicBezTo>
                    <a:pt x="17444" y="1273"/>
                    <a:pt x="17206" y="1197"/>
                    <a:pt x="16975" y="1098"/>
                  </a:cubicBezTo>
                  <a:cubicBezTo>
                    <a:pt x="16604" y="939"/>
                    <a:pt x="16253" y="724"/>
                    <a:pt x="15933" y="452"/>
                  </a:cubicBezTo>
                  <a:cubicBezTo>
                    <a:pt x="15845" y="377"/>
                    <a:pt x="15760" y="299"/>
                    <a:pt x="15678" y="217"/>
                  </a:cubicBezTo>
                  <a:cubicBezTo>
                    <a:pt x="15586" y="124"/>
                    <a:pt x="15474" y="61"/>
                    <a:pt x="15355" y="28"/>
                  </a:cubicBezTo>
                  <a:cubicBezTo>
                    <a:pt x="15293" y="10"/>
                    <a:pt x="15228" y="2"/>
                    <a:pt x="15163" y="2"/>
                  </a:cubicBezTo>
                  <a:cubicBezTo>
                    <a:pt x="14977" y="2"/>
                    <a:pt x="14791" y="73"/>
                    <a:pt x="14648" y="217"/>
                  </a:cubicBezTo>
                  <a:cubicBezTo>
                    <a:pt x="14408" y="459"/>
                    <a:pt x="14145" y="664"/>
                    <a:pt x="13865" y="835"/>
                  </a:cubicBezTo>
                  <a:cubicBezTo>
                    <a:pt x="13468" y="1074"/>
                    <a:pt x="13040" y="1244"/>
                    <a:pt x="12598" y="1337"/>
                  </a:cubicBezTo>
                  <a:cubicBezTo>
                    <a:pt x="12314" y="1400"/>
                    <a:pt x="12024" y="1430"/>
                    <a:pt x="11735" y="1430"/>
                  </a:cubicBezTo>
                  <a:cubicBezTo>
                    <a:pt x="11619" y="1430"/>
                    <a:pt x="11502" y="1425"/>
                    <a:pt x="11386" y="1415"/>
                  </a:cubicBezTo>
                  <a:cubicBezTo>
                    <a:pt x="10447" y="1337"/>
                    <a:pt x="9531" y="938"/>
                    <a:pt x="8814" y="217"/>
                  </a:cubicBezTo>
                  <a:cubicBezTo>
                    <a:pt x="8671" y="74"/>
                    <a:pt x="8485" y="3"/>
                    <a:pt x="8299" y="3"/>
                  </a:cubicBezTo>
                  <a:cubicBezTo>
                    <a:pt x="8112" y="3"/>
                    <a:pt x="7926" y="74"/>
                    <a:pt x="7784" y="217"/>
                  </a:cubicBezTo>
                  <a:cubicBezTo>
                    <a:pt x="7005" y="1002"/>
                    <a:pt x="5969" y="1433"/>
                    <a:pt x="4867" y="1433"/>
                  </a:cubicBezTo>
                  <a:cubicBezTo>
                    <a:pt x="3765" y="1433"/>
                    <a:pt x="2728" y="1002"/>
                    <a:pt x="1949" y="217"/>
                  </a:cubicBezTo>
                  <a:cubicBezTo>
                    <a:pt x="1806" y="74"/>
                    <a:pt x="1619" y="3"/>
                    <a:pt x="1433" y="3"/>
                  </a:cubicBezTo>
                  <a:cubicBezTo>
                    <a:pt x="1247" y="3"/>
                    <a:pt x="1061" y="74"/>
                    <a:pt x="919" y="217"/>
                  </a:cubicBezTo>
                  <a:cubicBezTo>
                    <a:pt x="643" y="495"/>
                    <a:pt x="333" y="729"/>
                    <a:pt x="0" y="914"/>
                  </a:cubicBezTo>
                  <a:cubicBezTo>
                    <a:pt x="256" y="1119"/>
                    <a:pt x="515" y="1316"/>
                    <a:pt x="778" y="1511"/>
                  </a:cubicBezTo>
                  <a:cubicBezTo>
                    <a:pt x="931" y="1627"/>
                    <a:pt x="1086" y="1738"/>
                    <a:pt x="1243" y="1849"/>
                  </a:cubicBezTo>
                  <a:cubicBezTo>
                    <a:pt x="1307" y="1802"/>
                    <a:pt x="1371" y="1753"/>
                    <a:pt x="1434" y="1705"/>
                  </a:cubicBezTo>
                  <a:cubicBezTo>
                    <a:pt x="2412" y="2473"/>
                    <a:pt x="3605" y="2896"/>
                    <a:pt x="4867" y="2896"/>
                  </a:cubicBezTo>
                  <a:cubicBezTo>
                    <a:pt x="6128" y="2896"/>
                    <a:pt x="7321" y="2476"/>
                    <a:pt x="8299" y="1705"/>
                  </a:cubicBezTo>
                  <a:cubicBezTo>
                    <a:pt x="9182" y="2396"/>
                    <a:pt x="10221" y="2790"/>
                    <a:pt x="11285" y="2875"/>
                  </a:cubicBezTo>
                  <a:cubicBezTo>
                    <a:pt x="11432" y="2888"/>
                    <a:pt x="11582" y="2893"/>
                    <a:pt x="11731" y="2893"/>
                  </a:cubicBezTo>
                  <a:cubicBezTo>
                    <a:pt x="11973" y="2893"/>
                    <a:pt x="12217" y="2875"/>
                    <a:pt x="12459" y="2845"/>
                  </a:cubicBezTo>
                  <a:cubicBezTo>
                    <a:pt x="12779" y="2800"/>
                    <a:pt x="13097" y="2730"/>
                    <a:pt x="13408" y="2632"/>
                  </a:cubicBezTo>
                  <a:cubicBezTo>
                    <a:pt x="13890" y="2477"/>
                    <a:pt x="14356" y="2256"/>
                    <a:pt x="14792" y="1969"/>
                  </a:cubicBezTo>
                  <a:cubicBezTo>
                    <a:pt x="14874" y="1915"/>
                    <a:pt x="14953" y="1858"/>
                    <a:pt x="15034" y="1798"/>
                  </a:cubicBezTo>
                  <a:cubicBezTo>
                    <a:pt x="15077" y="1767"/>
                    <a:pt x="15120" y="1734"/>
                    <a:pt x="15162" y="1701"/>
                  </a:cubicBezTo>
                  <a:cubicBezTo>
                    <a:pt x="15275" y="1790"/>
                    <a:pt x="15390" y="1873"/>
                    <a:pt x="15508" y="1951"/>
                  </a:cubicBezTo>
                  <a:cubicBezTo>
                    <a:pt x="15724" y="2097"/>
                    <a:pt x="15948" y="2225"/>
                    <a:pt x="16178" y="2337"/>
                  </a:cubicBezTo>
                  <a:cubicBezTo>
                    <a:pt x="16941" y="2705"/>
                    <a:pt x="17767" y="2891"/>
                    <a:pt x="18597" y="2891"/>
                  </a:cubicBezTo>
                  <a:cubicBezTo>
                    <a:pt x="18970" y="2891"/>
                    <a:pt x="19344" y="2854"/>
                    <a:pt x="19713" y="2778"/>
                  </a:cubicBezTo>
                  <a:cubicBezTo>
                    <a:pt x="20540" y="2609"/>
                    <a:pt x="21333" y="2249"/>
                    <a:pt x="22029" y="1703"/>
                  </a:cubicBezTo>
                  <a:cubicBezTo>
                    <a:pt x="23034" y="2492"/>
                    <a:pt x="24247" y="2893"/>
                    <a:pt x="25461" y="2893"/>
                  </a:cubicBezTo>
                  <a:cubicBezTo>
                    <a:pt x="26676" y="2893"/>
                    <a:pt x="27888" y="2492"/>
                    <a:pt x="28893" y="1703"/>
                  </a:cubicBezTo>
                  <a:cubicBezTo>
                    <a:pt x="29873" y="2472"/>
                    <a:pt x="31050" y="2872"/>
                    <a:pt x="32233" y="2891"/>
                  </a:cubicBezTo>
                  <a:cubicBezTo>
                    <a:pt x="32434" y="2768"/>
                    <a:pt x="32633" y="2643"/>
                    <a:pt x="32829" y="2515"/>
                  </a:cubicBezTo>
                  <a:cubicBezTo>
                    <a:pt x="33969" y="1777"/>
                    <a:pt x="35050" y="960"/>
                    <a:pt x="36067" y="69"/>
                  </a:cubicBezTo>
                  <a:cubicBezTo>
                    <a:pt x="35971" y="24"/>
                    <a:pt x="35865" y="1"/>
                    <a:pt x="3576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1433625" y="2498375"/>
              <a:ext cx="91075" cy="46100"/>
            </a:xfrm>
            <a:custGeom>
              <a:rect b="b" l="l" r="r" t="t"/>
              <a:pathLst>
                <a:path extrusionOk="0" h="1844" w="3643">
                  <a:moveTo>
                    <a:pt x="3540" y="1781"/>
                  </a:moveTo>
                  <a:cubicBezTo>
                    <a:pt x="3578" y="1802"/>
                    <a:pt x="3612" y="1823"/>
                    <a:pt x="3643" y="1844"/>
                  </a:cubicBezTo>
                  <a:cubicBezTo>
                    <a:pt x="3426" y="1330"/>
                    <a:pt x="3192" y="823"/>
                    <a:pt x="2946" y="327"/>
                  </a:cubicBezTo>
                  <a:cubicBezTo>
                    <a:pt x="2911" y="317"/>
                    <a:pt x="2876" y="308"/>
                    <a:pt x="2843" y="300"/>
                  </a:cubicBezTo>
                  <a:cubicBezTo>
                    <a:pt x="1992" y="83"/>
                    <a:pt x="1285" y="1"/>
                    <a:pt x="943" y="178"/>
                  </a:cubicBezTo>
                  <a:cubicBezTo>
                    <a:pt x="1" y="669"/>
                    <a:pt x="2610" y="1260"/>
                    <a:pt x="3540" y="1781"/>
                  </a:cubicBezTo>
                  <a:close/>
                </a:path>
              </a:pathLst>
            </a:custGeom>
            <a:solidFill>
              <a:srgbClr val="C3C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1230425" y="2515325"/>
              <a:ext cx="343650" cy="407250"/>
            </a:xfrm>
            <a:custGeom>
              <a:rect b="b" l="l" r="r" t="t"/>
              <a:pathLst>
                <a:path extrusionOk="0" h="16290" w="13746">
                  <a:moveTo>
                    <a:pt x="12134" y="2065"/>
                  </a:moveTo>
                  <a:cubicBezTo>
                    <a:pt x="12067" y="1886"/>
                    <a:pt x="11995" y="1710"/>
                    <a:pt x="11924" y="1532"/>
                  </a:cubicBezTo>
                  <a:cubicBezTo>
                    <a:pt x="11909" y="1545"/>
                    <a:pt x="11891" y="1562"/>
                    <a:pt x="11868" y="1576"/>
                  </a:cubicBezTo>
                  <a:cubicBezTo>
                    <a:pt x="11861" y="1579"/>
                    <a:pt x="11856" y="1584"/>
                    <a:pt x="11849" y="1587"/>
                  </a:cubicBezTo>
                  <a:cubicBezTo>
                    <a:pt x="11225" y="1962"/>
                    <a:pt x="5841" y="1"/>
                    <a:pt x="5621" y="1259"/>
                  </a:cubicBezTo>
                  <a:cubicBezTo>
                    <a:pt x="5404" y="2517"/>
                    <a:pt x="11465" y="1995"/>
                    <a:pt x="8790" y="2992"/>
                  </a:cubicBezTo>
                  <a:cubicBezTo>
                    <a:pt x="7406" y="3506"/>
                    <a:pt x="3814" y="2587"/>
                    <a:pt x="2736" y="4056"/>
                  </a:cubicBezTo>
                  <a:cubicBezTo>
                    <a:pt x="2029" y="5021"/>
                    <a:pt x="8368" y="3924"/>
                    <a:pt x="6872" y="4513"/>
                  </a:cubicBezTo>
                  <a:cubicBezTo>
                    <a:pt x="5374" y="5099"/>
                    <a:pt x="637" y="6465"/>
                    <a:pt x="303" y="8955"/>
                  </a:cubicBezTo>
                  <a:cubicBezTo>
                    <a:pt x="1" y="11203"/>
                    <a:pt x="4496" y="7004"/>
                    <a:pt x="4591" y="7623"/>
                  </a:cubicBezTo>
                  <a:cubicBezTo>
                    <a:pt x="1504" y="11956"/>
                    <a:pt x="1853" y="15828"/>
                    <a:pt x="2802" y="16043"/>
                  </a:cubicBezTo>
                  <a:cubicBezTo>
                    <a:pt x="3894" y="16290"/>
                    <a:pt x="4399" y="9282"/>
                    <a:pt x="6091" y="8602"/>
                  </a:cubicBezTo>
                  <a:cubicBezTo>
                    <a:pt x="7784" y="7921"/>
                    <a:pt x="4901" y="14645"/>
                    <a:pt x="6990" y="13761"/>
                  </a:cubicBezTo>
                  <a:cubicBezTo>
                    <a:pt x="9078" y="12877"/>
                    <a:pt x="7445" y="5790"/>
                    <a:pt x="8688" y="5807"/>
                  </a:cubicBezTo>
                  <a:cubicBezTo>
                    <a:pt x="9931" y="5822"/>
                    <a:pt x="8630" y="12902"/>
                    <a:pt x="10390" y="12727"/>
                  </a:cubicBezTo>
                  <a:cubicBezTo>
                    <a:pt x="12151" y="12551"/>
                    <a:pt x="10179" y="4465"/>
                    <a:pt x="11420" y="4481"/>
                  </a:cubicBezTo>
                  <a:cubicBezTo>
                    <a:pt x="12662" y="4496"/>
                    <a:pt x="11172" y="10756"/>
                    <a:pt x="12905" y="10826"/>
                  </a:cubicBezTo>
                  <a:cubicBezTo>
                    <a:pt x="13511" y="10849"/>
                    <a:pt x="13700" y="9776"/>
                    <a:pt x="13742" y="8430"/>
                  </a:cubicBezTo>
                  <a:lnTo>
                    <a:pt x="13742" y="8430"/>
                  </a:lnTo>
                  <a:cubicBezTo>
                    <a:pt x="13744" y="8389"/>
                    <a:pt x="13744" y="8347"/>
                    <a:pt x="13746" y="8305"/>
                  </a:cubicBezTo>
                  <a:lnTo>
                    <a:pt x="13746" y="8305"/>
                  </a:lnTo>
                  <a:cubicBezTo>
                    <a:pt x="13483" y="6414"/>
                    <a:pt x="13035" y="4584"/>
                    <a:pt x="12418" y="2833"/>
                  </a:cubicBezTo>
                  <a:cubicBezTo>
                    <a:pt x="12328" y="2574"/>
                    <a:pt x="12234" y="2318"/>
                    <a:pt x="12134" y="2065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1091650" y="3024950"/>
              <a:ext cx="409900" cy="305425"/>
            </a:xfrm>
            <a:custGeom>
              <a:rect b="b" l="l" r="r" t="t"/>
              <a:pathLst>
                <a:path extrusionOk="0" h="12217" w="16396">
                  <a:moveTo>
                    <a:pt x="15680" y="3127"/>
                  </a:moveTo>
                  <a:cubicBezTo>
                    <a:pt x="14814" y="1654"/>
                    <a:pt x="13809" y="24"/>
                    <a:pt x="13181" y="427"/>
                  </a:cubicBezTo>
                  <a:cubicBezTo>
                    <a:pt x="12501" y="861"/>
                    <a:pt x="14036" y="2663"/>
                    <a:pt x="14621" y="3607"/>
                  </a:cubicBezTo>
                  <a:cubicBezTo>
                    <a:pt x="14962" y="4156"/>
                    <a:pt x="14978" y="4414"/>
                    <a:pt x="14039" y="3934"/>
                  </a:cubicBezTo>
                  <a:cubicBezTo>
                    <a:pt x="13951" y="3888"/>
                    <a:pt x="13858" y="3829"/>
                    <a:pt x="13765" y="3761"/>
                  </a:cubicBezTo>
                  <a:cubicBezTo>
                    <a:pt x="12486" y="2830"/>
                    <a:pt x="10856" y="1"/>
                    <a:pt x="9165" y="183"/>
                  </a:cubicBezTo>
                  <a:cubicBezTo>
                    <a:pt x="8242" y="282"/>
                    <a:pt x="11099" y="2676"/>
                    <a:pt x="11752" y="3413"/>
                  </a:cubicBezTo>
                  <a:cubicBezTo>
                    <a:pt x="11940" y="3628"/>
                    <a:pt x="11944" y="3703"/>
                    <a:pt x="11621" y="3543"/>
                  </a:cubicBezTo>
                  <a:cubicBezTo>
                    <a:pt x="11183" y="3327"/>
                    <a:pt x="10487" y="2939"/>
                    <a:pt x="9674" y="2543"/>
                  </a:cubicBezTo>
                  <a:cubicBezTo>
                    <a:pt x="7815" y="1639"/>
                    <a:pt x="5339" y="694"/>
                    <a:pt x="3903" y="1692"/>
                  </a:cubicBezTo>
                  <a:cubicBezTo>
                    <a:pt x="2263" y="2827"/>
                    <a:pt x="6809" y="3341"/>
                    <a:pt x="7665" y="3779"/>
                  </a:cubicBezTo>
                  <a:cubicBezTo>
                    <a:pt x="7781" y="3839"/>
                    <a:pt x="7830" y="3899"/>
                    <a:pt x="7783" y="3957"/>
                  </a:cubicBezTo>
                  <a:cubicBezTo>
                    <a:pt x="6628" y="4099"/>
                    <a:pt x="5602" y="4346"/>
                    <a:pt x="4706" y="4653"/>
                  </a:cubicBezTo>
                  <a:cubicBezTo>
                    <a:pt x="4515" y="4720"/>
                    <a:pt x="4327" y="4790"/>
                    <a:pt x="4148" y="4861"/>
                  </a:cubicBezTo>
                  <a:cubicBezTo>
                    <a:pt x="1324" y="5981"/>
                    <a:pt x="0" y="7697"/>
                    <a:pt x="355" y="8318"/>
                  </a:cubicBezTo>
                  <a:cubicBezTo>
                    <a:pt x="910" y="9291"/>
                    <a:pt x="6426" y="4934"/>
                    <a:pt x="8072" y="5725"/>
                  </a:cubicBezTo>
                  <a:cubicBezTo>
                    <a:pt x="9717" y="6516"/>
                    <a:pt x="2805" y="8923"/>
                    <a:pt x="4867" y="9870"/>
                  </a:cubicBezTo>
                  <a:cubicBezTo>
                    <a:pt x="4913" y="9891"/>
                    <a:pt x="4960" y="9907"/>
                    <a:pt x="5006" y="9921"/>
                  </a:cubicBezTo>
                  <a:cubicBezTo>
                    <a:pt x="5254" y="9996"/>
                    <a:pt x="5528" y="9982"/>
                    <a:pt x="5819" y="9903"/>
                  </a:cubicBezTo>
                  <a:cubicBezTo>
                    <a:pt x="8003" y="9302"/>
                    <a:pt x="11176" y="4957"/>
                    <a:pt x="11891" y="5756"/>
                  </a:cubicBezTo>
                  <a:cubicBezTo>
                    <a:pt x="12444" y="6375"/>
                    <a:pt x="9896" y="8286"/>
                    <a:pt x="8540" y="9840"/>
                  </a:cubicBezTo>
                  <a:cubicBezTo>
                    <a:pt x="7869" y="10609"/>
                    <a:pt x="7491" y="11289"/>
                    <a:pt x="7928" y="11680"/>
                  </a:cubicBezTo>
                  <a:cubicBezTo>
                    <a:pt x="8526" y="12216"/>
                    <a:pt x="9806" y="11087"/>
                    <a:pt x="11106" y="9781"/>
                  </a:cubicBezTo>
                  <a:cubicBezTo>
                    <a:pt x="12672" y="8207"/>
                    <a:pt x="14264" y="6371"/>
                    <a:pt x="14717" y="6877"/>
                  </a:cubicBezTo>
                  <a:cubicBezTo>
                    <a:pt x="14735" y="6900"/>
                    <a:pt x="14891" y="6943"/>
                    <a:pt x="14904" y="6968"/>
                  </a:cubicBezTo>
                  <a:cubicBezTo>
                    <a:pt x="15152" y="6613"/>
                    <a:pt x="15838" y="5454"/>
                    <a:pt x="15977" y="5223"/>
                  </a:cubicBezTo>
                  <a:cubicBezTo>
                    <a:pt x="16119" y="4983"/>
                    <a:pt x="16196" y="4687"/>
                    <a:pt x="16332" y="4442"/>
                  </a:cubicBezTo>
                  <a:lnTo>
                    <a:pt x="16332" y="4442"/>
                  </a:lnTo>
                  <a:cubicBezTo>
                    <a:pt x="16353" y="4403"/>
                    <a:pt x="16374" y="4365"/>
                    <a:pt x="16395" y="4329"/>
                  </a:cubicBezTo>
                  <a:cubicBezTo>
                    <a:pt x="16320" y="4211"/>
                    <a:pt x="16243" y="4083"/>
                    <a:pt x="16165" y="3951"/>
                  </a:cubicBezTo>
                  <a:cubicBezTo>
                    <a:pt x="16011" y="3690"/>
                    <a:pt x="15848" y="3412"/>
                    <a:pt x="15680" y="312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1501025" y="3065950"/>
              <a:ext cx="25700" cy="44175"/>
            </a:xfrm>
            <a:custGeom>
              <a:rect b="b" l="l" r="r" t="t"/>
              <a:pathLst>
                <a:path extrusionOk="0" h="1767" w="1028">
                  <a:moveTo>
                    <a:pt x="429" y="145"/>
                  </a:moveTo>
                  <a:cubicBezTo>
                    <a:pt x="13" y="0"/>
                    <a:pt x="1" y="311"/>
                    <a:pt x="148" y="793"/>
                  </a:cubicBezTo>
                  <a:cubicBezTo>
                    <a:pt x="234" y="1076"/>
                    <a:pt x="392" y="1418"/>
                    <a:pt x="538" y="1766"/>
                  </a:cubicBezTo>
                  <a:cubicBezTo>
                    <a:pt x="703" y="1424"/>
                    <a:pt x="844" y="1079"/>
                    <a:pt x="996" y="729"/>
                  </a:cubicBezTo>
                  <a:lnTo>
                    <a:pt x="1028" y="657"/>
                  </a:lnTo>
                  <a:cubicBezTo>
                    <a:pt x="819" y="390"/>
                    <a:pt x="617" y="209"/>
                    <a:pt x="429" y="145"/>
                  </a:cubicBezTo>
                  <a:close/>
                </a:path>
              </a:pathLst>
            </a:custGeom>
            <a:gradFill>
              <a:gsLst>
                <a:gs pos="0">
                  <a:srgbClr val="F4F4B4"/>
                </a:gs>
                <a:gs pos="100000">
                  <a:srgbClr val="FFF92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954750" y="2178075"/>
              <a:ext cx="360025" cy="339875"/>
            </a:xfrm>
            <a:custGeom>
              <a:rect b="b" l="l" r="r" t="t"/>
              <a:pathLst>
                <a:path extrusionOk="0" h="13595" w="14401">
                  <a:moveTo>
                    <a:pt x="11607" y="1727"/>
                  </a:moveTo>
                  <a:cubicBezTo>
                    <a:pt x="11309" y="1547"/>
                    <a:pt x="11010" y="1371"/>
                    <a:pt x="10705" y="1201"/>
                  </a:cubicBezTo>
                  <a:lnTo>
                    <a:pt x="10705" y="1201"/>
                  </a:lnTo>
                  <a:cubicBezTo>
                    <a:pt x="10549" y="1115"/>
                    <a:pt x="10392" y="1027"/>
                    <a:pt x="10236" y="944"/>
                  </a:cubicBezTo>
                  <a:cubicBezTo>
                    <a:pt x="10172" y="968"/>
                    <a:pt x="10095" y="990"/>
                    <a:pt x="10005" y="1014"/>
                  </a:cubicBezTo>
                  <a:cubicBezTo>
                    <a:pt x="9944" y="1030"/>
                    <a:pt x="9875" y="1047"/>
                    <a:pt x="9803" y="1062"/>
                  </a:cubicBezTo>
                  <a:cubicBezTo>
                    <a:pt x="8364" y="1389"/>
                    <a:pt x="4926" y="0"/>
                    <a:pt x="3661" y="1316"/>
                  </a:cubicBezTo>
                  <a:cubicBezTo>
                    <a:pt x="2833" y="2176"/>
                    <a:pt x="9263" y="1931"/>
                    <a:pt x="7702" y="2315"/>
                  </a:cubicBezTo>
                  <a:cubicBezTo>
                    <a:pt x="6139" y="2698"/>
                    <a:pt x="1262" y="3425"/>
                    <a:pt x="599" y="5848"/>
                  </a:cubicBezTo>
                  <a:cubicBezTo>
                    <a:pt x="1" y="8035"/>
                    <a:pt x="5013" y="4471"/>
                    <a:pt x="5027" y="5097"/>
                  </a:cubicBezTo>
                  <a:cubicBezTo>
                    <a:pt x="1391" y="8984"/>
                    <a:pt x="1224" y="12867"/>
                    <a:pt x="2137" y="13205"/>
                  </a:cubicBezTo>
                  <a:cubicBezTo>
                    <a:pt x="3187" y="13595"/>
                    <a:pt x="4616" y="6717"/>
                    <a:pt x="6384" y="6267"/>
                  </a:cubicBezTo>
                  <a:cubicBezTo>
                    <a:pt x="8151" y="5819"/>
                    <a:pt x="4405" y="12099"/>
                    <a:pt x="6591" y="11499"/>
                  </a:cubicBezTo>
                  <a:cubicBezTo>
                    <a:pt x="8777" y="10899"/>
                    <a:pt x="8100" y="3661"/>
                    <a:pt x="9327" y="3842"/>
                  </a:cubicBezTo>
                  <a:cubicBezTo>
                    <a:pt x="10556" y="4020"/>
                    <a:pt x="8328" y="10866"/>
                    <a:pt x="10095" y="10926"/>
                  </a:cubicBezTo>
                  <a:cubicBezTo>
                    <a:pt x="11863" y="10984"/>
                    <a:pt x="10982" y="2709"/>
                    <a:pt x="12211" y="2888"/>
                  </a:cubicBezTo>
                  <a:cubicBezTo>
                    <a:pt x="13438" y="3066"/>
                    <a:pt x="11134" y="9075"/>
                    <a:pt x="12841" y="9374"/>
                  </a:cubicBezTo>
                  <a:cubicBezTo>
                    <a:pt x="13910" y="9562"/>
                    <a:pt x="14126" y="6080"/>
                    <a:pt x="14379" y="3846"/>
                  </a:cubicBezTo>
                  <a:cubicBezTo>
                    <a:pt x="14386" y="3787"/>
                    <a:pt x="14393" y="3727"/>
                    <a:pt x="14400" y="3670"/>
                  </a:cubicBezTo>
                  <a:cubicBezTo>
                    <a:pt x="13509" y="2968"/>
                    <a:pt x="12577" y="2319"/>
                    <a:pt x="11607" y="1727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1320200" y="2288675"/>
              <a:ext cx="54000" cy="96200"/>
            </a:xfrm>
            <a:custGeom>
              <a:rect b="b" l="l" r="r" t="t"/>
              <a:pathLst>
                <a:path extrusionOk="0" h="3848" w="2160">
                  <a:moveTo>
                    <a:pt x="705" y="1"/>
                  </a:moveTo>
                  <a:lnTo>
                    <a:pt x="690" y="179"/>
                  </a:lnTo>
                  <a:cubicBezTo>
                    <a:pt x="510" y="1983"/>
                    <a:pt x="1" y="3848"/>
                    <a:pt x="1072" y="3273"/>
                  </a:cubicBezTo>
                  <a:cubicBezTo>
                    <a:pt x="1555" y="3012"/>
                    <a:pt x="1881" y="2329"/>
                    <a:pt x="2117" y="1488"/>
                  </a:cubicBezTo>
                  <a:cubicBezTo>
                    <a:pt x="2131" y="1438"/>
                    <a:pt x="2145" y="1390"/>
                    <a:pt x="2159" y="1338"/>
                  </a:cubicBezTo>
                  <a:cubicBezTo>
                    <a:pt x="1689" y="875"/>
                    <a:pt x="1206" y="429"/>
                    <a:pt x="705" y="1"/>
                  </a:cubicBezTo>
                  <a:close/>
                </a:path>
              </a:pathLst>
            </a:custGeom>
            <a:solidFill>
              <a:srgbClr val="C3C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438450" y="2260975"/>
              <a:ext cx="49200" cy="81900"/>
            </a:xfrm>
            <a:custGeom>
              <a:rect b="b" l="l" r="r" t="t"/>
              <a:pathLst>
                <a:path extrusionOk="0" h="3276" w="1968">
                  <a:moveTo>
                    <a:pt x="1418" y="1"/>
                  </a:moveTo>
                  <a:cubicBezTo>
                    <a:pt x="933" y="367"/>
                    <a:pt x="460" y="745"/>
                    <a:pt x="1" y="1141"/>
                  </a:cubicBezTo>
                  <a:cubicBezTo>
                    <a:pt x="17" y="1191"/>
                    <a:pt x="33" y="1242"/>
                    <a:pt x="48" y="1291"/>
                  </a:cubicBezTo>
                  <a:cubicBezTo>
                    <a:pt x="275" y="1981"/>
                    <a:pt x="576" y="2527"/>
                    <a:pt x="996" y="2754"/>
                  </a:cubicBezTo>
                  <a:cubicBezTo>
                    <a:pt x="1967" y="3276"/>
                    <a:pt x="1640" y="1799"/>
                    <a:pt x="1438" y="178"/>
                  </a:cubicBezTo>
                  <a:cubicBezTo>
                    <a:pt x="1431" y="118"/>
                    <a:pt x="1425" y="61"/>
                    <a:pt x="1418" y="1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497250" y="2214525"/>
              <a:ext cx="73625" cy="161400"/>
            </a:xfrm>
            <a:custGeom>
              <a:rect b="b" l="l" r="r" t="t"/>
              <a:pathLst>
                <a:path extrusionOk="0" h="6456" w="2945">
                  <a:moveTo>
                    <a:pt x="1785" y="237"/>
                  </a:moveTo>
                  <a:cubicBezTo>
                    <a:pt x="1803" y="146"/>
                    <a:pt x="1830" y="66"/>
                    <a:pt x="1863" y="1"/>
                  </a:cubicBezTo>
                  <a:cubicBezTo>
                    <a:pt x="1226" y="372"/>
                    <a:pt x="605" y="766"/>
                    <a:pt x="1" y="1184"/>
                  </a:cubicBezTo>
                  <a:cubicBezTo>
                    <a:pt x="8" y="1244"/>
                    <a:pt x="13" y="1302"/>
                    <a:pt x="20" y="1362"/>
                  </a:cubicBezTo>
                  <a:cubicBezTo>
                    <a:pt x="251" y="3565"/>
                    <a:pt x="516" y="6456"/>
                    <a:pt x="1493" y="6285"/>
                  </a:cubicBezTo>
                  <a:cubicBezTo>
                    <a:pt x="2944" y="6031"/>
                    <a:pt x="1500" y="1657"/>
                    <a:pt x="1785" y="237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552475" y="2151350"/>
              <a:ext cx="303125" cy="325900"/>
            </a:xfrm>
            <a:custGeom>
              <a:rect b="b" l="l" r="r" t="t"/>
              <a:pathLst>
                <a:path extrusionOk="0" h="13036" w="12125">
                  <a:moveTo>
                    <a:pt x="11527" y="5289"/>
                  </a:moveTo>
                  <a:cubicBezTo>
                    <a:pt x="10865" y="2866"/>
                    <a:pt x="5988" y="2138"/>
                    <a:pt x="4426" y="1755"/>
                  </a:cubicBezTo>
                  <a:cubicBezTo>
                    <a:pt x="2863" y="1373"/>
                    <a:pt x="9293" y="1616"/>
                    <a:pt x="8465" y="756"/>
                  </a:cubicBezTo>
                  <a:cubicBezTo>
                    <a:pt x="7740" y="0"/>
                    <a:pt x="6298" y="138"/>
                    <a:pt x="4927" y="329"/>
                  </a:cubicBezTo>
                  <a:cubicBezTo>
                    <a:pt x="4618" y="373"/>
                    <a:pt x="4316" y="418"/>
                    <a:pt x="4024" y="458"/>
                  </a:cubicBezTo>
                  <a:lnTo>
                    <a:pt x="4024" y="458"/>
                  </a:lnTo>
                  <a:cubicBezTo>
                    <a:pt x="3504" y="652"/>
                    <a:pt x="2990" y="861"/>
                    <a:pt x="2485" y="1082"/>
                  </a:cubicBezTo>
                  <a:lnTo>
                    <a:pt x="2485" y="1082"/>
                  </a:lnTo>
                  <a:cubicBezTo>
                    <a:pt x="2202" y="1206"/>
                    <a:pt x="1924" y="1335"/>
                    <a:pt x="1647" y="1469"/>
                  </a:cubicBezTo>
                  <a:cubicBezTo>
                    <a:pt x="1087" y="1739"/>
                    <a:pt x="538" y="2024"/>
                    <a:pt x="1" y="2327"/>
                  </a:cubicBezTo>
                  <a:cubicBezTo>
                    <a:pt x="59" y="2340"/>
                    <a:pt x="115" y="2373"/>
                    <a:pt x="163" y="2428"/>
                  </a:cubicBezTo>
                  <a:cubicBezTo>
                    <a:pt x="1023" y="3370"/>
                    <a:pt x="399" y="10418"/>
                    <a:pt x="2030" y="10363"/>
                  </a:cubicBezTo>
                  <a:cubicBezTo>
                    <a:pt x="3797" y="10305"/>
                    <a:pt x="1569" y="3459"/>
                    <a:pt x="2798" y="3279"/>
                  </a:cubicBezTo>
                  <a:cubicBezTo>
                    <a:pt x="4025" y="3100"/>
                    <a:pt x="3348" y="10340"/>
                    <a:pt x="5534" y="10940"/>
                  </a:cubicBezTo>
                  <a:cubicBezTo>
                    <a:pt x="7721" y="11540"/>
                    <a:pt x="3974" y="5257"/>
                    <a:pt x="5742" y="5708"/>
                  </a:cubicBezTo>
                  <a:cubicBezTo>
                    <a:pt x="7509" y="6159"/>
                    <a:pt x="8938" y="13036"/>
                    <a:pt x="9988" y="12646"/>
                  </a:cubicBezTo>
                  <a:cubicBezTo>
                    <a:pt x="10901" y="12306"/>
                    <a:pt x="10734" y="8423"/>
                    <a:pt x="7098" y="4538"/>
                  </a:cubicBezTo>
                  <a:cubicBezTo>
                    <a:pt x="7112" y="3910"/>
                    <a:pt x="12124" y="7476"/>
                    <a:pt x="11527" y="5289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199075" y="2657875"/>
              <a:ext cx="51600" cy="126225"/>
            </a:xfrm>
            <a:custGeom>
              <a:rect b="b" l="l" r="r" t="t"/>
              <a:pathLst>
                <a:path extrusionOk="0" h="5049" w="2064">
                  <a:moveTo>
                    <a:pt x="611" y="94"/>
                  </a:moveTo>
                  <a:lnTo>
                    <a:pt x="591" y="1"/>
                  </a:lnTo>
                  <a:cubicBezTo>
                    <a:pt x="297" y="1348"/>
                    <a:pt x="97" y="2733"/>
                    <a:pt x="0" y="4145"/>
                  </a:cubicBezTo>
                  <a:cubicBezTo>
                    <a:pt x="5" y="4155"/>
                    <a:pt x="10" y="4162"/>
                    <a:pt x="13" y="4170"/>
                  </a:cubicBezTo>
                  <a:cubicBezTo>
                    <a:pt x="289" y="4727"/>
                    <a:pt x="598" y="5049"/>
                    <a:pt x="947" y="4937"/>
                  </a:cubicBezTo>
                  <a:cubicBezTo>
                    <a:pt x="2063" y="4589"/>
                    <a:pt x="1036" y="1910"/>
                    <a:pt x="611" y="94"/>
                  </a:cubicBezTo>
                  <a:close/>
                </a:path>
              </a:pathLst>
            </a:custGeom>
            <a:solidFill>
              <a:srgbClr val="C3C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200050" y="2488325"/>
              <a:ext cx="336700" cy="366450"/>
            </a:xfrm>
            <a:custGeom>
              <a:rect b="b" l="l" r="r" t="t"/>
              <a:pathLst>
                <a:path extrusionOk="0" h="14658" w="13468">
                  <a:moveTo>
                    <a:pt x="12590" y="6639"/>
                  </a:moveTo>
                  <a:cubicBezTo>
                    <a:pt x="11619" y="4322"/>
                    <a:pt x="6689" y="4236"/>
                    <a:pt x="5090" y="4058"/>
                  </a:cubicBezTo>
                  <a:cubicBezTo>
                    <a:pt x="3491" y="3881"/>
                    <a:pt x="9899" y="3289"/>
                    <a:pt x="8966" y="2542"/>
                  </a:cubicBezTo>
                  <a:cubicBezTo>
                    <a:pt x="7542" y="1404"/>
                    <a:pt x="4314" y="3227"/>
                    <a:pt x="2845" y="3089"/>
                  </a:cubicBezTo>
                  <a:cubicBezTo>
                    <a:pt x="0" y="2823"/>
                    <a:pt x="5991" y="1751"/>
                    <a:pt x="5452" y="592"/>
                  </a:cubicBezTo>
                  <a:cubicBezTo>
                    <a:pt x="5178" y="1"/>
                    <a:pt x="3821" y="570"/>
                    <a:pt x="2465" y="1242"/>
                  </a:cubicBezTo>
                  <a:cubicBezTo>
                    <a:pt x="2429" y="1262"/>
                    <a:pt x="2390" y="1280"/>
                    <a:pt x="2354" y="1298"/>
                  </a:cubicBezTo>
                  <a:cubicBezTo>
                    <a:pt x="2067" y="1941"/>
                    <a:pt x="1803" y="2596"/>
                    <a:pt x="1565" y="3264"/>
                  </a:cubicBezTo>
                  <a:cubicBezTo>
                    <a:pt x="1477" y="3508"/>
                    <a:pt x="1392" y="3753"/>
                    <a:pt x="1311" y="4001"/>
                  </a:cubicBezTo>
                  <a:cubicBezTo>
                    <a:pt x="1176" y="4415"/>
                    <a:pt x="1047" y="4836"/>
                    <a:pt x="932" y="5260"/>
                  </a:cubicBezTo>
                  <a:cubicBezTo>
                    <a:pt x="945" y="5270"/>
                    <a:pt x="961" y="5282"/>
                    <a:pt x="975" y="5296"/>
                  </a:cubicBezTo>
                  <a:cubicBezTo>
                    <a:pt x="1935" y="6198"/>
                    <a:pt x="2236" y="13171"/>
                    <a:pt x="3835" y="12905"/>
                  </a:cubicBezTo>
                  <a:cubicBezTo>
                    <a:pt x="5580" y="12617"/>
                    <a:pt x="2483" y="6119"/>
                    <a:pt x="3677" y="5782"/>
                  </a:cubicBezTo>
                  <a:cubicBezTo>
                    <a:pt x="4873" y="5444"/>
                    <a:pt x="5139" y="12710"/>
                    <a:pt x="7385" y="13021"/>
                  </a:cubicBezTo>
                  <a:cubicBezTo>
                    <a:pt x="9631" y="13332"/>
                    <a:pt x="5101" y="7590"/>
                    <a:pt x="6912" y="7807"/>
                  </a:cubicBezTo>
                  <a:cubicBezTo>
                    <a:pt x="8723" y="8024"/>
                    <a:pt x="11033" y="14657"/>
                    <a:pt x="12021" y="14135"/>
                  </a:cubicBezTo>
                  <a:cubicBezTo>
                    <a:pt x="12883" y="13682"/>
                    <a:pt x="12213" y="9853"/>
                    <a:pt x="8103" y="6471"/>
                  </a:cubicBezTo>
                  <a:cubicBezTo>
                    <a:pt x="8036" y="5845"/>
                    <a:pt x="13467" y="8731"/>
                    <a:pt x="12590" y="6639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258150" y="3003975"/>
              <a:ext cx="454925" cy="315950"/>
            </a:xfrm>
            <a:custGeom>
              <a:rect b="b" l="l" r="r" t="t"/>
              <a:pathLst>
                <a:path extrusionOk="0" h="12638" w="18197">
                  <a:moveTo>
                    <a:pt x="15733" y="5773"/>
                  </a:moveTo>
                  <a:cubicBezTo>
                    <a:pt x="15580" y="5679"/>
                    <a:pt x="15417" y="5587"/>
                    <a:pt x="15247" y="5497"/>
                  </a:cubicBezTo>
                  <a:cubicBezTo>
                    <a:pt x="14888" y="5304"/>
                    <a:pt x="14497" y="5121"/>
                    <a:pt x="14071" y="4950"/>
                  </a:cubicBezTo>
                  <a:cubicBezTo>
                    <a:pt x="13075" y="4552"/>
                    <a:pt x="11892" y="4226"/>
                    <a:pt x="10531" y="4045"/>
                  </a:cubicBezTo>
                  <a:cubicBezTo>
                    <a:pt x="10147" y="3554"/>
                    <a:pt x="16279" y="3126"/>
                    <a:pt x="14429" y="1817"/>
                  </a:cubicBezTo>
                  <a:cubicBezTo>
                    <a:pt x="12380" y="364"/>
                    <a:pt x="8149" y="2899"/>
                    <a:pt x="6701" y="3595"/>
                  </a:cubicBezTo>
                  <a:cubicBezTo>
                    <a:pt x="5249" y="4291"/>
                    <a:pt x="10375" y="397"/>
                    <a:pt x="9186" y="258"/>
                  </a:cubicBezTo>
                  <a:cubicBezTo>
                    <a:pt x="7376" y="46"/>
                    <a:pt x="5601" y="3300"/>
                    <a:pt x="4280" y="3961"/>
                  </a:cubicBezTo>
                  <a:cubicBezTo>
                    <a:pt x="1726" y="5240"/>
                    <a:pt x="6241" y="1161"/>
                    <a:pt x="5171" y="464"/>
                  </a:cubicBezTo>
                  <a:cubicBezTo>
                    <a:pt x="4461" y="0"/>
                    <a:pt x="3238" y="2169"/>
                    <a:pt x="2290" y="3737"/>
                  </a:cubicBezTo>
                  <a:cubicBezTo>
                    <a:pt x="1810" y="4532"/>
                    <a:pt x="1401" y="5176"/>
                    <a:pt x="1164" y="5242"/>
                  </a:cubicBezTo>
                  <a:cubicBezTo>
                    <a:pt x="848" y="5332"/>
                    <a:pt x="844" y="5062"/>
                    <a:pt x="971" y="4639"/>
                  </a:cubicBezTo>
                  <a:cubicBezTo>
                    <a:pt x="1298" y="3549"/>
                    <a:pt x="2491" y="1447"/>
                    <a:pt x="1530" y="1786"/>
                  </a:cubicBezTo>
                  <a:cubicBezTo>
                    <a:pt x="1054" y="1953"/>
                    <a:pt x="545" y="2833"/>
                    <a:pt x="1" y="3963"/>
                  </a:cubicBezTo>
                  <a:cubicBezTo>
                    <a:pt x="148" y="4265"/>
                    <a:pt x="737" y="5524"/>
                    <a:pt x="914" y="5828"/>
                  </a:cubicBezTo>
                  <a:lnTo>
                    <a:pt x="1003" y="5979"/>
                  </a:lnTo>
                  <a:cubicBezTo>
                    <a:pt x="1043" y="6049"/>
                    <a:pt x="1085" y="6117"/>
                    <a:pt x="1127" y="6187"/>
                  </a:cubicBezTo>
                  <a:cubicBezTo>
                    <a:pt x="1224" y="6347"/>
                    <a:pt x="1321" y="6507"/>
                    <a:pt x="1422" y="6666"/>
                  </a:cubicBezTo>
                  <a:cubicBezTo>
                    <a:pt x="2425" y="8259"/>
                    <a:pt x="3479" y="9794"/>
                    <a:pt x="4767" y="11154"/>
                  </a:cubicBezTo>
                  <a:cubicBezTo>
                    <a:pt x="5046" y="11448"/>
                    <a:pt x="5598" y="12034"/>
                    <a:pt x="5598" y="12034"/>
                  </a:cubicBezTo>
                  <a:cubicBezTo>
                    <a:pt x="6252" y="12498"/>
                    <a:pt x="6923" y="12638"/>
                    <a:pt x="7204" y="12311"/>
                  </a:cubicBezTo>
                  <a:cubicBezTo>
                    <a:pt x="7474" y="11996"/>
                    <a:pt x="7362" y="11576"/>
                    <a:pt x="7043" y="11105"/>
                  </a:cubicBezTo>
                  <a:cubicBezTo>
                    <a:pt x="6028" y="9605"/>
                    <a:pt x="2940" y="7598"/>
                    <a:pt x="3576" y="6898"/>
                  </a:cubicBezTo>
                  <a:cubicBezTo>
                    <a:pt x="4168" y="6249"/>
                    <a:pt x="6627" y="9537"/>
                    <a:pt x="8485" y="11105"/>
                  </a:cubicBezTo>
                  <a:cubicBezTo>
                    <a:pt x="9256" y="11754"/>
                    <a:pt x="9923" y="12109"/>
                    <a:pt x="10312" y="11766"/>
                  </a:cubicBezTo>
                  <a:cubicBezTo>
                    <a:pt x="10504" y="11597"/>
                    <a:pt x="10542" y="11371"/>
                    <a:pt x="10467" y="11105"/>
                  </a:cubicBezTo>
                  <a:cubicBezTo>
                    <a:pt x="10120" y="9875"/>
                    <a:pt x="7381" y="7797"/>
                    <a:pt x="6560" y="6578"/>
                  </a:cubicBezTo>
                  <a:cubicBezTo>
                    <a:pt x="6479" y="6457"/>
                    <a:pt x="6417" y="6345"/>
                    <a:pt x="6376" y="6243"/>
                  </a:cubicBezTo>
                  <a:cubicBezTo>
                    <a:pt x="6307" y="6062"/>
                    <a:pt x="6308" y="5911"/>
                    <a:pt x="6408" y="5804"/>
                  </a:cubicBezTo>
                  <a:cubicBezTo>
                    <a:pt x="6589" y="5605"/>
                    <a:pt x="6920" y="5730"/>
                    <a:pt x="7351" y="6042"/>
                  </a:cubicBezTo>
                  <a:cubicBezTo>
                    <a:pt x="7460" y="6123"/>
                    <a:pt x="7577" y="6213"/>
                    <a:pt x="7698" y="6313"/>
                  </a:cubicBezTo>
                  <a:cubicBezTo>
                    <a:pt x="9306" y="7644"/>
                    <a:pt x="11875" y="10660"/>
                    <a:pt x="13384" y="9985"/>
                  </a:cubicBezTo>
                  <a:cubicBezTo>
                    <a:pt x="15363" y="9098"/>
                    <a:pt x="9154" y="6799"/>
                    <a:pt x="10055" y="5922"/>
                  </a:cubicBezTo>
                  <a:cubicBezTo>
                    <a:pt x="10095" y="5882"/>
                    <a:pt x="10152" y="5846"/>
                    <a:pt x="10223" y="5811"/>
                  </a:cubicBezTo>
                  <a:cubicBezTo>
                    <a:pt x="10337" y="5757"/>
                    <a:pt x="10472" y="5729"/>
                    <a:pt x="10620" y="5721"/>
                  </a:cubicBezTo>
                  <a:cubicBezTo>
                    <a:pt x="11121" y="5697"/>
                    <a:pt x="11797" y="5915"/>
                    <a:pt x="12539" y="6243"/>
                  </a:cubicBezTo>
                  <a:cubicBezTo>
                    <a:pt x="12784" y="6350"/>
                    <a:pt x="13036" y="6471"/>
                    <a:pt x="13291" y="6597"/>
                  </a:cubicBezTo>
                  <a:cubicBezTo>
                    <a:pt x="15331" y="7613"/>
                    <a:pt x="17559" y="9075"/>
                    <a:pt x="17908" y="8476"/>
                  </a:cubicBezTo>
                  <a:cubicBezTo>
                    <a:pt x="18196" y="7989"/>
                    <a:pt x="17445" y="6812"/>
                    <a:pt x="15733" y="577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681225" y="3237975"/>
              <a:ext cx="448575" cy="269775"/>
            </a:xfrm>
            <a:custGeom>
              <a:rect b="b" l="l" r="r" t="t"/>
              <a:pathLst>
                <a:path extrusionOk="0" h="10791" w="17943">
                  <a:moveTo>
                    <a:pt x="9322" y="3968"/>
                  </a:moveTo>
                  <a:cubicBezTo>
                    <a:pt x="9003" y="3836"/>
                    <a:pt x="10419" y="2753"/>
                    <a:pt x="11379" y="1766"/>
                  </a:cubicBezTo>
                  <a:cubicBezTo>
                    <a:pt x="12161" y="960"/>
                    <a:pt x="12640" y="221"/>
                    <a:pt x="11627" y="116"/>
                  </a:cubicBezTo>
                  <a:cubicBezTo>
                    <a:pt x="10530" y="0"/>
                    <a:pt x="9442" y="764"/>
                    <a:pt x="8490" y="1766"/>
                  </a:cubicBezTo>
                  <a:cubicBezTo>
                    <a:pt x="7811" y="2482"/>
                    <a:pt x="7200" y="3318"/>
                    <a:pt x="6703" y="4047"/>
                  </a:cubicBezTo>
                  <a:cubicBezTo>
                    <a:pt x="6516" y="4320"/>
                    <a:pt x="6346" y="4578"/>
                    <a:pt x="6195" y="4807"/>
                  </a:cubicBezTo>
                  <a:cubicBezTo>
                    <a:pt x="6044" y="5035"/>
                    <a:pt x="5912" y="5234"/>
                    <a:pt x="5801" y="5397"/>
                  </a:cubicBezTo>
                  <a:cubicBezTo>
                    <a:pt x="5787" y="5415"/>
                    <a:pt x="5776" y="5435"/>
                    <a:pt x="5762" y="5454"/>
                  </a:cubicBezTo>
                  <a:cubicBezTo>
                    <a:pt x="5605" y="5678"/>
                    <a:pt x="5549" y="5692"/>
                    <a:pt x="5557" y="5567"/>
                  </a:cubicBezTo>
                  <a:cubicBezTo>
                    <a:pt x="5567" y="5435"/>
                    <a:pt x="5648" y="5147"/>
                    <a:pt x="5763" y="4778"/>
                  </a:cubicBezTo>
                  <a:cubicBezTo>
                    <a:pt x="5868" y="4440"/>
                    <a:pt x="5998" y="4035"/>
                    <a:pt x="6124" y="3624"/>
                  </a:cubicBezTo>
                  <a:cubicBezTo>
                    <a:pt x="6335" y="2931"/>
                    <a:pt x="6534" y="2219"/>
                    <a:pt x="6570" y="1768"/>
                  </a:cubicBezTo>
                  <a:cubicBezTo>
                    <a:pt x="6598" y="1420"/>
                    <a:pt x="6529" y="1230"/>
                    <a:pt x="6295" y="1328"/>
                  </a:cubicBezTo>
                  <a:cubicBezTo>
                    <a:pt x="6065" y="1424"/>
                    <a:pt x="5869" y="1574"/>
                    <a:pt x="5698" y="1768"/>
                  </a:cubicBezTo>
                  <a:cubicBezTo>
                    <a:pt x="5154" y="2381"/>
                    <a:pt x="4867" y="3417"/>
                    <a:pt x="4625" y="4431"/>
                  </a:cubicBezTo>
                  <a:cubicBezTo>
                    <a:pt x="4515" y="4893"/>
                    <a:pt x="4415" y="5353"/>
                    <a:pt x="4305" y="5766"/>
                  </a:cubicBezTo>
                  <a:cubicBezTo>
                    <a:pt x="4262" y="5929"/>
                    <a:pt x="4216" y="6083"/>
                    <a:pt x="4168" y="6230"/>
                  </a:cubicBezTo>
                  <a:cubicBezTo>
                    <a:pt x="4072" y="6520"/>
                    <a:pt x="3964" y="6771"/>
                    <a:pt x="3836" y="6963"/>
                  </a:cubicBezTo>
                  <a:cubicBezTo>
                    <a:pt x="3108" y="8039"/>
                    <a:pt x="3112" y="7432"/>
                    <a:pt x="3212" y="6442"/>
                  </a:cubicBezTo>
                  <a:cubicBezTo>
                    <a:pt x="3223" y="6337"/>
                    <a:pt x="3236" y="6227"/>
                    <a:pt x="3247" y="6114"/>
                  </a:cubicBezTo>
                  <a:cubicBezTo>
                    <a:pt x="3289" y="5733"/>
                    <a:pt x="3332" y="5318"/>
                    <a:pt x="3351" y="4934"/>
                  </a:cubicBezTo>
                  <a:cubicBezTo>
                    <a:pt x="3390" y="4159"/>
                    <a:pt x="3321" y="3504"/>
                    <a:pt x="2896" y="3474"/>
                  </a:cubicBezTo>
                  <a:cubicBezTo>
                    <a:pt x="2454" y="3445"/>
                    <a:pt x="2242" y="4110"/>
                    <a:pt x="2134" y="5010"/>
                  </a:cubicBezTo>
                  <a:cubicBezTo>
                    <a:pt x="2092" y="5351"/>
                    <a:pt x="2067" y="5727"/>
                    <a:pt x="2047" y="6111"/>
                  </a:cubicBezTo>
                  <a:cubicBezTo>
                    <a:pt x="2042" y="6230"/>
                    <a:pt x="2036" y="6351"/>
                    <a:pt x="2032" y="6470"/>
                  </a:cubicBezTo>
                  <a:cubicBezTo>
                    <a:pt x="1994" y="7432"/>
                    <a:pt x="1992" y="8405"/>
                    <a:pt x="1918" y="9013"/>
                  </a:cubicBezTo>
                  <a:cubicBezTo>
                    <a:pt x="1883" y="9311"/>
                    <a:pt x="1832" y="9521"/>
                    <a:pt x="1749" y="9603"/>
                  </a:cubicBezTo>
                  <a:cubicBezTo>
                    <a:pt x="1492" y="9865"/>
                    <a:pt x="1351" y="9545"/>
                    <a:pt x="1253" y="9013"/>
                  </a:cubicBezTo>
                  <a:cubicBezTo>
                    <a:pt x="1034" y="7851"/>
                    <a:pt x="1012" y="5678"/>
                    <a:pt x="372" y="6410"/>
                  </a:cubicBezTo>
                  <a:cubicBezTo>
                    <a:pt x="50" y="6778"/>
                    <a:pt x="0" y="7809"/>
                    <a:pt x="70" y="9013"/>
                  </a:cubicBezTo>
                  <a:cubicBezTo>
                    <a:pt x="78" y="9149"/>
                    <a:pt x="86" y="9287"/>
                    <a:pt x="97" y="9426"/>
                  </a:cubicBezTo>
                  <a:cubicBezTo>
                    <a:pt x="102" y="9490"/>
                    <a:pt x="107" y="9556"/>
                    <a:pt x="113" y="9621"/>
                  </a:cubicBezTo>
                  <a:cubicBezTo>
                    <a:pt x="754" y="9813"/>
                    <a:pt x="1407" y="9985"/>
                    <a:pt x="2068" y="10132"/>
                  </a:cubicBezTo>
                  <a:cubicBezTo>
                    <a:pt x="2347" y="10195"/>
                    <a:pt x="2625" y="10252"/>
                    <a:pt x="2906" y="10306"/>
                  </a:cubicBezTo>
                  <a:cubicBezTo>
                    <a:pt x="3883" y="10494"/>
                    <a:pt x="4877" y="10632"/>
                    <a:pt x="5886" y="10717"/>
                  </a:cubicBezTo>
                  <a:cubicBezTo>
                    <a:pt x="5607" y="10634"/>
                    <a:pt x="5361" y="10548"/>
                    <a:pt x="5162" y="10456"/>
                  </a:cubicBezTo>
                  <a:cubicBezTo>
                    <a:pt x="4806" y="10289"/>
                    <a:pt x="4605" y="10097"/>
                    <a:pt x="4660" y="9862"/>
                  </a:cubicBezTo>
                  <a:cubicBezTo>
                    <a:pt x="4807" y="9219"/>
                    <a:pt x="6971" y="10000"/>
                    <a:pt x="9052" y="10619"/>
                  </a:cubicBezTo>
                  <a:lnTo>
                    <a:pt x="9052" y="10619"/>
                  </a:lnTo>
                  <a:lnTo>
                    <a:pt x="9055" y="10619"/>
                  </a:lnTo>
                  <a:cubicBezTo>
                    <a:pt x="9251" y="10679"/>
                    <a:pt x="9446" y="10736"/>
                    <a:pt x="9639" y="10790"/>
                  </a:cubicBezTo>
                  <a:cubicBezTo>
                    <a:pt x="10753" y="10739"/>
                    <a:pt x="11848" y="10623"/>
                    <a:pt x="12924" y="10447"/>
                  </a:cubicBezTo>
                  <a:cubicBezTo>
                    <a:pt x="12904" y="10387"/>
                    <a:pt x="12874" y="10327"/>
                    <a:pt x="12832" y="10271"/>
                  </a:cubicBezTo>
                  <a:cubicBezTo>
                    <a:pt x="12452" y="9742"/>
                    <a:pt x="11222" y="9360"/>
                    <a:pt x="9954" y="9012"/>
                  </a:cubicBezTo>
                  <a:cubicBezTo>
                    <a:pt x="8239" y="8543"/>
                    <a:pt x="6451" y="8135"/>
                    <a:pt x="6591" y="7520"/>
                  </a:cubicBezTo>
                  <a:cubicBezTo>
                    <a:pt x="6870" y="6309"/>
                    <a:pt x="13371" y="9563"/>
                    <a:pt x="14721" y="7742"/>
                  </a:cubicBezTo>
                  <a:cubicBezTo>
                    <a:pt x="15714" y="6402"/>
                    <a:pt x="12078" y="6707"/>
                    <a:pt x="10504" y="6372"/>
                  </a:cubicBezTo>
                  <a:cubicBezTo>
                    <a:pt x="10216" y="6310"/>
                    <a:pt x="9996" y="6227"/>
                    <a:pt x="9888" y="6108"/>
                  </a:cubicBezTo>
                  <a:cubicBezTo>
                    <a:pt x="9784" y="5993"/>
                    <a:pt x="9781" y="5847"/>
                    <a:pt x="9919" y="5655"/>
                  </a:cubicBezTo>
                  <a:cubicBezTo>
                    <a:pt x="10271" y="5163"/>
                    <a:pt x="11262" y="4962"/>
                    <a:pt x="12435" y="4870"/>
                  </a:cubicBezTo>
                  <a:cubicBezTo>
                    <a:pt x="12668" y="4852"/>
                    <a:pt x="12910" y="4838"/>
                    <a:pt x="13153" y="4828"/>
                  </a:cubicBezTo>
                  <a:cubicBezTo>
                    <a:pt x="13731" y="4802"/>
                    <a:pt x="14328" y="4795"/>
                    <a:pt x="14896" y="4785"/>
                  </a:cubicBezTo>
                  <a:cubicBezTo>
                    <a:pt x="16527" y="4754"/>
                    <a:pt x="17916" y="4710"/>
                    <a:pt x="17926" y="4210"/>
                  </a:cubicBezTo>
                  <a:cubicBezTo>
                    <a:pt x="17943" y="3237"/>
                    <a:pt x="14261" y="1989"/>
                    <a:pt x="9322" y="3968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47"/>
          <p:cNvSpPr txBox="1"/>
          <p:nvPr>
            <p:ph type="title"/>
          </p:nvPr>
        </p:nvSpPr>
        <p:spPr>
          <a:xfrm>
            <a:off x="2418600" y="1260750"/>
            <a:ext cx="43068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200">
                <a:solidFill>
                  <a:schemeClr val="lt1"/>
                </a:solidFill>
              </a:rPr>
              <a:t>Problem</a:t>
            </a:r>
            <a:r>
              <a:rPr lang="en" sz="3200"/>
              <a:t> Statement</a:t>
            </a:r>
            <a:endParaRPr sz="3200"/>
          </a:p>
        </p:txBody>
      </p:sp>
      <p:sp>
        <p:nvSpPr>
          <p:cNvPr id="628" name="Google Shape;628;p47"/>
          <p:cNvSpPr txBox="1"/>
          <p:nvPr>
            <p:ph idx="1" type="subTitle"/>
          </p:nvPr>
        </p:nvSpPr>
        <p:spPr>
          <a:xfrm>
            <a:off x="2418600" y="2067075"/>
            <a:ext cx="43068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7336B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" sz="1400">
                <a:solidFill>
                  <a:srgbClr val="17336B"/>
                </a:solidFill>
                <a:latin typeface="Poppins"/>
                <a:ea typeface="Poppins"/>
                <a:cs typeface="Poppins"/>
                <a:sym typeface="Poppins"/>
              </a:rPr>
              <a:t>English learners faces challenges when they speak E.L correctly due to limited feedback on their speech while English teachers’ feedback is costly and time consuming.</a:t>
            </a:r>
            <a:endParaRPr sz="1400">
              <a:solidFill>
                <a:srgbClr val="17336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7336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7336B"/>
                </a:solidFill>
                <a:latin typeface="Poppins"/>
                <a:ea typeface="Poppins"/>
                <a:cs typeface="Poppins"/>
                <a:sym typeface="Poppins"/>
              </a:rPr>
              <a:t>-The current speech recognition technology is not accurate enough to provide reliable feedback on pronunciation, which can hinder the learning process.</a:t>
            </a:r>
            <a:endParaRPr sz="1400">
              <a:solidFill>
                <a:srgbClr val="17336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629" name="Google Shape;629;p47"/>
          <p:cNvGrpSpPr/>
          <p:nvPr/>
        </p:nvGrpSpPr>
        <p:grpSpPr>
          <a:xfrm rot="-566949">
            <a:off x="883428" y="3472876"/>
            <a:ext cx="943703" cy="1097341"/>
            <a:chOff x="1030800" y="289975"/>
            <a:chExt cx="1319675" cy="1546575"/>
          </a:xfrm>
        </p:grpSpPr>
        <p:sp>
          <p:nvSpPr>
            <p:cNvPr id="630" name="Google Shape;630;p47"/>
            <p:cNvSpPr/>
            <p:nvPr/>
          </p:nvSpPr>
          <p:spPr>
            <a:xfrm>
              <a:off x="1039200" y="290050"/>
              <a:ext cx="1297350" cy="1546450"/>
            </a:xfrm>
            <a:custGeom>
              <a:rect b="b" l="l" r="r" t="t"/>
              <a:pathLst>
                <a:path extrusionOk="0" h="61858" w="51894">
                  <a:moveTo>
                    <a:pt x="25979" y="1"/>
                  </a:moveTo>
                  <a:cubicBezTo>
                    <a:pt x="13183" y="1"/>
                    <a:pt x="6706" y="4510"/>
                    <a:pt x="3427" y="9119"/>
                  </a:cubicBezTo>
                  <a:cubicBezTo>
                    <a:pt x="1" y="13939"/>
                    <a:pt x="67" y="18869"/>
                    <a:pt x="67" y="18869"/>
                  </a:cubicBezTo>
                  <a:lnTo>
                    <a:pt x="67" y="19667"/>
                  </a:lnTo>
                  <a:lnTo>
                    <a:pt x="67" y="34178"/>
                  </a:lnTo>
                  <a:lnTo>
                    <a:pt x="67" y="35354"/>
                  </a:lnTo>
                  <a:lnTo>
                    <a:pt x="67" y="36009"/>
                  </a:lnTo>
                  <a:lnTo>
                    <a:pt x="67" y="36970"/>
                  </a:lnTo>
                  <a:lnTo>
                    <a:pt x="67" y="40584"/>
                  </a:lnTo>
                  <a:lnTo>
                    <a:pt x="67" y="42513"/>
                  </a:lnTo>
                  <a:cubicBezTo>
                    <a:pt x="67" y="42828"/>
                    <a:pt x="87" y="43141"/>
                    <a:pt x="126" y="43450"/>
                  </a:cubicBezTo>
                  <a:cubicBezTo>
                    <a:pt x="311" y="44957"/>
                    <a:pt x="934" y="46398"/>
                    <a:pt x="1874" y="47764"/>
                  </a:cubicBezTo>
                  <a:cubicBezTo>
                    <a:pt x="2019" y="47974"/>
                    <a:pt x="2172" y="48182"/>
                    <a:pt x="2329" y="48388"/>
                  </a:cubicBezTo>
                  <a:cubicBezTo>
                    <a:pt x="2460" y="48558"/>
                    <a:pt x="2593" y="48725"/>
                    <a:pt x="2733" y="48892"/>
                  </a:cubicBezTo>
                  <a:cubicBezTo>
                    <a:pt x="3533" y="49848"/>
                    <a:pt x="4482" y="50765"/>
                    <a:pt x="5527" y="51633"/>
                  </a:cubicBezTo>
                  <a:cubicBezTo>
                    <a:pt x="6048" y="52065"/>
                    <a:pt x="6592" y="52485"/>
                    <a:pt x="7154" y="52894"/>
                  </a:cubicBezTo>
                  <a:cubicBezTo>
                    <a:pt x="7778" y="53348"/>
                    <a:pt x="8428" y="53788"/>
                    <a:pt x="9092" y="54212"/>
                  </a:cubicBezTo>
                  <a:cubicBezTo>
                    <a:pt x="11929" y="56027"/>
                    <a:pt x="15045" y="57566"/>
                    <a:pt x="17818" y="58776"/>
                  </a:cubicBezTo>
                  <a:cubicBezTo>
                    <a:pt x="18664" y="59145"/>
                    <a:pt x="19478" y="59484"/>
                    <a:pt x="20241" y="59790"/>
                  </a:cubicBezTo>
                  <a:cubicBezTo>
                    <a:pt x="21176" y="60165"/>
                    <a:pt x="22036" y="60492"/>
                    <a:pt x="22792" y="60767"/>
                  </a:cubicBezTo>
                  <a:cubicBezTo>
                    <a:pt x="24491" y="61391"/>
                    <a:pt x="25655" y="61758"/>
                    <a:pt x="25919" y="61839"/>
                  </a:cubicBezTo>
                  <a:cubicBezTo>
                    <a:pt x="25958" y="61852"/>
                    <a:pt x="25978" y="61857"/>
                    <a:pt x="25978" y="61857"/>
                  </a:cubicBezTo>
                  <a:cubicBezTo>
                    <a:pt x="25978" y="61857"/>
                    <a:pt x="26892" y="61579"/>
                    <a:pt x="28376" y="61051"/>
                  </a:cubicBezTo>
                  <a:cubicBezTo>
                    <a:pt x="31611" y="59902"/>
                    <a:pt x="37554" y="57566"/>
                    <a:pt x="42658" y="54343"/>
                  </a:cubicBezTo>
                  <a:cubicBezTo>
                    <a:pt x="44164" y="53391"/>
                    <a:pt x="45596" y="52361"/>
                    <a:pt x="46864" y="51262"/>
                  </a:cubicBezTo>
                  <a:cubicBezTo>
                    <a:pt x="49825" y="48694"/>
                    <a:pt x="51888" y="45746"/>
                    <a:pt x="51888" y="42512"/>
                  </a:cubicBezTo>
                  <a:lnTo>
                    <a:pt x="51888" y="41752"/>
                  </a:lnTo>
                  <a:lnTo>
                    <a:pt x="51888" y="39006"/>
                  </a:lnTo>
                  <a:lnTo>
                    <a:pt x="51888" y="36883"/>
                  </a:lnTo>
                  <a:lnTo>
                    <a:pt x="51888" y="34754"/>
                  </a:lnTo>
                  <a:lnTo>
                    <a:pt x="51888" y="18867"/>
                  </a:lnTo>
                  <a:cubicBezTo>
                    <a:pt x="51888" y="18867"/>
                    <a:pt x="51894" y="18533"/>
                    <a:pt x="51839" y="17954"/>
                  </a:cubicBezTo>
                  <a:cubicBezTo>
                    <a:pt x="51824" y="17782"/>
                    <a:pt x="51803" y="17587"/>
                    <a:pt x="51775" y="17375"/>
                  </a:cubicBezTo>
                  <a:cubicBezTo>
                    <a:pt x="51192" y="12913"/>
                    <a:pt x="47633" y="1"/>
                    <a:pt x="2597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miter lim="1391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1039175" y="289975"/>
              <a:ext cx="1297375" cy="1546575"/>
            </a:xfrm>
            <a:custGeom>
              <a:rect b="b" l="l" r="r" t="t"/>
              <a:pathLst>
                <a:path extrusionOk="0" h="61863" w="51895">
                  <a:moveTo>
                    <a:pt x="51889" y="18872"/>
                  </a:moveTo>
                  <a:lnTo>
                    <a:pt x="51889" y="34759"/>
                  </a:lnTo>
                  <a:lnTo>
                    <a:pt x="51889" y="42518"/>
                  </a:lnTo>
                  <a:cubicBezTo>
                    <a:pt x="51889" y="45752"/>
                    <a:pt x="49828" y="48701"/>
                    <a:pt x="46865" y="51269"/>
                  </a:cubicBezTo>
                  <a:cubicBezTo>
                    <a:pt x="45597" y="52368"/>
                    <a:pt x="44165" y="53398"/>
                    <a:pt x="42659" y="54350"/>
                  </a:cubicBezTo>
                  <a:cubicBezTo>
                    <a:pt x="37558" y="57574"/>
                    <a:pt x="31614" y="59908"/>
                    <a:pt x="28378" y="61059"/>
                  </a:cubicBezTo>
                  <a:cubicBezTo>
                    <a:pt x="26892" y="61585"/>
                    <a:pt x="25979" y="61863"/>
                    <a:pt x="25979" y="61863"/>
                  </a:cubicBezTo>
                  <a:cubicBezTo>
                    <a:pt x="25979" y="61863"/>
                    <a:pt x="24734" y="61486"/>
                    <a:pt x="22793" y="60775"/>
                  </a:cubicBezTo>
                  <a:cubicBezTo>
                    <a:pt x="22039" y="60498"/>
                    <a:pt x="21177" y="60171"/>
                    <a:pt x="20243" y="59796"/>
                  </a:cubicBezTo>
                  <a:cubicBezTo>
                    <a:pt x="19479" y="59490"/>
                    <a:pt x="18665" y="59152"/>
                    <a:pt x="17819" y="58783"/>
                  </a:cubicBezTo>
                  <a:cubicBezTo>
                    <a:pt x="15045" y="57572"/>
                    <a:pt x="11930" y="56034"/>
                    <a:pt x="9093" y="54219"/>
                  </a:cubicBezTo>
                  <a:cubicBezTo>
                    <a:pt x="7832" y="53412"/>
                    <a:pt x="6626" y="52551"/>
                    <a:pt x="5528" y="51639"/>
                  </a:cubicBezTo>
                  <a:cubicBezTo>
                    <a:pt x="4482" y="50769"/>
                    <a:pt x="3535" y="49855"/>
                    <a:pt x="2735" y="48897"/>
                  </a:cubicBezTo>
                  <a:cubicBezTo>
                    <a:pt x="2425" y="48527"/>
                    <a:pt x="2138" y="48151"/>
                    <a:pt x="1875" y="47770"/>
                  </a:cubicBezTo>
                  <a:cubicBezTo>
                    <a:pt x="935" y="46405"/>
                    <a:pt x="313" y="44964"/>
                    <a:pt x="127" y="43456"/>
                  </a:cubicBezTo>
                  <a:cubicBezTo>
                    <a:pt x="88" y="43147"/>
                    <a:pt x="70" y="42835"/>
                    <a:pt x="70" y="42520"/>
                  </a:cubicBezTo>
                  <a:lnTo>
                    <a:pt x="70" y="19669"/>
                  </a:lnTo>
                  <a:lnTo>
                    <a:pt x="70" y="18870"/>
                  </a:lnTo>
                  <a:cubicBezTo>
                    <a:pt x="70" y="18870"/>
                    <a:pt x="0" y="13941"/>
                    <a:pt x="3428" y="9121"/>
                  </a:cubicBezTo>
                  <a:cubicBezTo>
                    <a:pt x="6706" y="4511"/>
                    <a:pt x="13184" y="1"/>
                    <a:pt x="25980" y="1"/>
                  </a:cubicBezTo>
                  <a:cubicBezTo>
                    <a:pt x="47633" y="1"/>
                    <a:pt x="51192" y="12915"/>
                    <a:pt x="51776" y="17375"/>
                  </a:cubicBezTo>
                  <a:cubicBezTo>
                    <a:pt x="51804" y="17590"/>
                    <a:pt x="51825" y="17783"/>
                    <a:pt x="51840" y="17956"/>
                  </a:cubicBezTo>
                  <a:cubicBezTo>
                    <a:pt x="51895" y="18536"/>
                    <a:pt x="51889" y="18872"/>
                    <a:pt x="51889" y="18872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1040900" y="1191600"/>
              <a:ext cx="1295500" cy="644925"/>
            </a:xfrm>
            <a:custGeom>
              <a:rect b="b" l="l" r="r" t="t"/>
              <a:pathLst>
                <a:path extrusionOk="0" h="25797" w="51820">
                  <a:moveTo>
                    <a:pt x="13665" y="1"/>
                  </a:moveTo>
                  <a:cubicBezTo>
                    <a:pt x="12904" y="1"/>
                    <a:pt x="12171" y="44"/>
                    <a:pt x="11469" y="138"/>
                  </a:cubicBezTo>
                  <a:cubicBezTo>
                    <a:pt x="6237" y="838"/>
                    <a:pt x="2489" y="2731"/>
                    <a:pt x="1" y="4524"/>
                  </a:cubicBezTo>
                  <a:lnTo>
                    <a:pt x="1" y="6453"/>
                  </a:lnTo>
                  <a:cubicBezTo>
                    <a:pt x="1" y="6768"/>
                    <a:pt x="19" y="7079"/>
                    <a:pt x="58" y="7389"/>
                  </a:cubicBezTo>
                  <a:cubicBezTo>
                    <a:pt x="244" y="8896"/>
                    <a:pt x="866" y="10337"/>
                    <a:pt x="1806" y="11704"/>
                  </a:cubicBezTo>
                  <a:cubicBezTo>
                    <a:pt x="2069" y="12086"/>
                    <a:pt x="2356" y="12459"/>
                    <a:pt x="2666" y="12831"/>
                  </a:cubicBezTo>
                  <a:cubicBezTo>
                    <a:pt x="3466" y="13787"/>
                    <a:pt x="4413" y="14703"/>
                    <a:pt x="5459" y="15573"/>
                  </a:cubicBezTo>
                  <a:cubicBezTo>
                    <a:pt x="6557" y="16484"/>
                    <a:pt x="7763" y="17346"/>
                    <a:pt x="9024" y="18153"/>
                  </a:cubicBezTo>
                  <a:cubicBezTo>
                    <a:pt x="11861" y="19967"/>
                    <a:pt x="14976" y="21504"/>
                    <a:pt x="17750" y="22715"/>
                  </a:cubicBezTo>
                  <a:cubicBezTo>
                    <a:pt x="18596" y="23084"/>
                    <a:pt x="19410" y="23424"/>
                    <a:pt x="20174" y="23730"/>
                  </a:cubicBezTo>
                  <a:cubicBezTo>
                    <a:pt x="21108" y="24104"/>
                    <a:pt x="21970" y="24431"/>
                    <a:pt x="22724" y="24708"/>
                  </a:cubicBezTo>
                  <a:cubicBezTo>
                    <a:pt x="24665" y="25419"/>
                    <a:pt x="25910" y="25797"/>
                    <a:pt x="25910" y="25797"/>
                  </a:cubicBezTo>
                  <a:cubicBezTo>
                    <a:pt x="25910" y="25797"/>
                    <a:pt x="26823" y="25518"/>
                    <a:pt x="28309" y="24991"/>
                  </a:cubicBezTo>
                  <a:cubicBezTo>
                    <a:pt x="31545" y="23841"/>
                    <a:pt x="37489" y="21507"/>
                    <a:pt x="42590" y="18282"/>
                  </a:cubicBezTo>
                  <a:cubicBezTo>
                    <a:pt x="44096" y="17332"/>
                    <a:pt x="45528" y="16302"/>
                    <a:pt x="46796" y="15203"/>
                  </a:cubicBezTo>
                  <a:cubicBezTo>
                    <a:pt x="49759" y="12635"/>
                    <a:pt x="51820" y="9686"/>
                    <a:pt x="51820" y="6451"/>
                  </a:cubicBezTo>
                  <a:lnTo>
                    <a:pt x="51820" y="2945"/>
                  </a:lnTo>
                  <a:cubicBezTo>
                    <a:pt x="48881" y="4175"/>
                    <a:pt x="45748" y="4641"/>
                    <a:pt x="42541" y="4641"/>
                  </a:cubicBezTo>
                  <a:cubicBezTo>
                    <a:pt x="32425" y="4641"/>
                    <a:pt x="21562" y="1"/>
                    <a:pt x="13665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1124875" y="290050"/>
              <a:ext cx="1208675" cy="494300"/>
            </a:xfrm>
            <a:custGeom>
              <a:rect b="b" l="l" r="r" t="t"/>
              <a:pathLst>
                <a:path extrusionOk="0" h="19772" w="48347">
                  <a:moveTo>
                    <a:pt x="48347" y="17375"/>
                  </a:moveTo>
                  <a:cubicBezTo>
                    <a:pt x="47938" y="17577"/>
                    <a:pt x="47498" y="17776"/>
                    <a:pt x="47032" y="17967"/>
                  </a:cubicBezTo>
                  <a:cubicBezTo>
                    <a:pt x="46688" y="18106"/>
                    <a:pt x="46330" y="18241"/>
                    <a:pt x="45956" y="18372"/>
                  </a:cubicBezTo>
                  <a:cubicBezTo>
                    <a:pt x="43551" y="19203"/>
                    <a:pt x="40500" y="19772"/>
                    <a:pt x="36812" y="19553"/>
                  </a:cubicBezTo>
                  <a:cubicBezTo>
                    <a:pt x="27032" y="18969"/>
                    <a:pt x="13103" y="6429"/>
                    <a:pt x="0" y="9122"/>
                  </a:cubicBezTo>
                  <a:cubicBezTo>
                    <a:pt x="3278" y="4511"/>
                    <a:pt x="9756" y="2"/>
                    <a:pt x="22552" y="2"/>
                  </a:cubicBezTo>
                  <a:cubicBezTo>
                    <a:pt x="44205" y="1"/>
                    <a:pt x="47764" y="12912"/>
                    <a:pt x="48347" y="17375"/>
                  </a:cubicBezTo>
                  <a:close/>
                </a:path>
              </a:pathLst>
            </a:custGeom>
            <a:gradFill>
              <a:gsLst>
                <a:gs pos="0">
                  <a:srgbClr val="8686FA"/>
                </a:gs>
                <a:gs pos="100000">
                  <a:srgbClr val="ECEC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1042325" y="1224500"/>
              <a:ext cx="1294075" cy="612025"/>
            </a:xfrm>
            <a:custGeom>
              <a:rect b="b" l="l" r="r" t="t"/>
              <a:pathLst>
                <a:path extrusionOk="0" h="24481" w="51763">
                  <a:moveTo>
                    <a:pt x="51763" y="4375"/>
                  </a:moveTo>
                  <a:lnTo>
                    <a:pt x="51763" y="5135"/>
                  </a:lnTo>
                  <a:cubicBezTo>
                    <a:pt x="51763" y="8370"/>
                    <a:pt x="49702" y="11319"/>
                    <a:pt x="46739" y="13887"/>
                  </a:cubicBezTo>
                  <a:cubicBezTo>
                    <a:pt x="45471" y="14986"/>
                    <a:pt x="44039" y="16016"/>
                    <a:pt x="42533" y="16966"/>
                  </a:cubicBezTo>
                  <a:cubicBezTo>
                    <a:pt x="37432" y="20191"/>
                    <a:pt x="31488" y="22525"/>
                    <a:pt x="28252" y="23675"/>
                  </a:cubicBezTo>
                  <a:cubicBezTo>
                    <a:pt x="26766" y="24202"/>
                    <a:pt x="25853" y="24481"/>
                    <a:pt x="25853" y="24481"/>
                  </a:cubicBezTo>
                  <a:cubicBezTo>
                    <a:pt x="25853" y="24481"/>
                    <a:pt x="24608" y="24103"/>
                    <a:pt x="22667" y="23392"/>
                  </a:cubicBezTo>
                  <a:lnTo>
                    <a:pt x="22667" y="23392"/>
                  </a:lnTo>
                  <a:cubicBezTo>
                    <a:pt x="21913" y="23115"/>
                    <a:pt x="21051" y="22788"/>
                    <a:pt x="20117" y="22414"/>
                  </a:cubicBezTo>
                  <a:lnTo>
                    <a:pt x="20117" y="22414"/>
                  </a:lnTo>
                  <a:cubicBezTo>
                    <a:pt x="19353" y="22108"/>
                    <a:pt x="18539" y="21768"/>
                    <a:pt x="17693" y="21399"/>
                  </a:cubicBezTo>
                  <a:cubicBezTo>
                    <a:pt x="14919" y="20188"/>
                    <a:pt x="11804" y="18651"/>
                    <a:pt x="8967" y="16837"/>
                  </a:cubicBezTo>
                  <a:cubicBezTo>
                    <a:pt x="7706" y="16030"/>
                    <a:pt x="6500" y="15168"/>
                    <a:pt x="5402" y="14257"/>
                  </a:cubicBezTo>
                  <a:lnTo>
                    <a:pt x="5402" y="14257"/>
                  </a:lnTo>
                  <a:cubicBezTo>
                    <a:pt x="4356" y="13387"/>
                    <a:pt x="3409" y="12471"/>
                    <a:pt x="2609" y="11515"/>
                  </a:cubicBezTo>
                  <a:cubicBezTo>
                    <a:pt x="2299" y="11143"/>
                    <a:pt x="2012" y="10770"/>
                    <a:pt x="1749" y="10388"/>
                  </a:cubicBezTo>
                  <a:lnTo>
                    <a:pt x="1749" y="10388"/>
                  </a:lnTo>
                  <a:cubicBezTo>
                    <a:pt x="809" y="9021"/>
                    <a:pt x="187" y="7580"/>
                    <a:pt x="1" y="6073"/>
                  </a:cubicBezTo>
                  <a:cubicBezTo>
                    <a:pt x="2481" y="4193"/>
                    <a:pt x="6357" y="2112"/>
                    <a:pt x="11902" y="1366"/>
                  </a:cubicBezTo>
                  <a:cubicBezTo>
                    <a:pt x="22081" y="1"/>
                    <a:pt x="38735" y="9419"/>
                    <a:pt x="51763" y="4375"/>
                  </a:cubicBezTo>
                  <a:close/>
                </a:path>
              </a:pathLst>
            </a:custGeom>
            <a:solidFill>
              <a:srgbClr val="939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2120450" y="735200"/>
              <a:ext cx="230025" cy="433600"/>
            </a:xfrm>
            <a:custGeom>
              <a:rect b="b" l="l" r="r" t="t"/>
              <a:pathLst>
                <a:path extrusionOk="0" h="17344" w="9201">
                  <a:moveTo>
                    <a:pt x="8589" y="148"/>
                  </a:moveTo>
                  <a:cubicBezTo>
                    <a:pt x="8644" y="727"/>
                    <a:pt x="8638" y="1063"/>
                    <a:pt x="8638" y="1063"/>
                  </a:cubicBezTo>
                  <a:lnTo>
                    <a:pt x="8638" y="16950"/>
                  </a:lnTo>
                  <a:cubicBezTo>
                    <a:pt x="7797" y="17281"/>
                    <a:pt x="6799" y="17343"/>
                    <a:pt x="6095" y="17016"/>
                  </a:cubicBezTo>
                  <a:cubicBezTo>
                    <a:pt x="4724" y="16382"/>
                    <a:pt x="5623" y="15289"/>
                    <a:pt x="5668" y="14741"/>
                  </a:cubicBezTo>
                  <a:cubicBezTo>
                    <a:pt x="5768" y="13524"/>
                    <a:pt x="4975" y="14744"/>
                    <a:pt x="3717" y="15865"/>
                  </a:cubicBezTo>
                  <a:cubicBezTo>
                    <a:pt x="2459" y="16988"/>
                    <a:pt x="864" y="15541"/>
                    <a:pt x="1143" y="13954"/>
                  </a:cubicBezTo>
                  <a:cubicBezTo>
                    <a:pt x="1406" y="12461"/>
                    <a:pt x="5309" y="11516"/>
                    <a:pt x="3376" y="11509"/>
                  </a:cubicBezTo>
                  <a:cubicBezTo>
                    <a:pt x="2108" y="11505"/>
                    <a:pt x="1" y="13190"/>
                    <a:pt x="900" y="9216"/>
                  </a:cubicBezTo>
                  <a:cubicBezTo>
                    <a:pt x="1994" y="4381"/>
                    <a:pt x="5594" y="8318"/>
                    <a:pt x="7303" y="7818"/>
                  </a:cubicBezTo>
                  <a:cubicBezTo>
                    <a:pt x="9200" y="7264"/>
                    <a:pt x="3092" y="6245"/>
                    <a:pt x="3061" y="5008"/>
                  </a:cubicBezTo>
                  <a:cubicBezTo>
                    <a:pt x="3007" y="2818"/>
                    <a:pt x="4052" y="1477"/>
                    <a:pt x="6134" y="563"/>
                  </a:cubicBezTo>
                  <a:cubicBezTo>
                    <a:pt x="6438" y="431"/>
                    <a:pt x="6760" y="308"/>
                    <a:pt x="7107" y="191"/>
                  </a:cubicBezTo>
                  <a:cubicBezTo>
                    <a:pt x="7142" y="179"/>
                    <a:pt x="7177" y="169"/>
                    <a:pt x="7210" y="158"/>
                  </a:cubicBezTo>
                  <a:cubicBezTo>
                    <a:pt x="7746" y="1"/>
                    <a:pt x="8197" y="19"/>
                    <a:pt x="8589" y="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2036925" y="1212150"/>
              <a:ext cx="299475" cy="359525"/>
            </a:xfrm>
            <a:custGeom>
              <a:rect b="b" l="l" r="r" t="t"/>
              <a:pathLst>
                <a:path extrusionOk="0" h="14381" w="11979">
                  <a:moveTo>
                    <a:pt x="11979" y="1"/>
                  </a:moveTo>
                  <a:cubicBezTo>
                    <a:pt x="11554" y="119"/>
                    <a:pt x="11126" y="313"/>
                    <a:pt x="10683" y="581"/>
                  </a:cubicBezTo>
                  <a:cubicBezTo>
                    <a:pt x="9736" y="1157"/>
                    <a:pt x="11369" y="5866"/>
                    <a:pt x="10700" y="5866"/>
                  </a:cubicBezTo>
                  <a:cubicBezTo>
                    <a:pt x="10621" y="5866"/>
                    <a:pt x="10511" y="5802"/>
                    <a:pt x="10362" y="5658"/>
                  </a:cubicBezTo>
                  <a:cubicBezTo>
                    <a:pt x="9235" y="4578"/>
                    <a:pt x="10339" y="542"/>
                    <a:pt x="7443" y="542"/>
                  </a:cubicBezTo>
                  <a:cubicBezTo>
                    <a:pt x="7034" y="542"/>
                    <a:pt x="6545" y="623"/>
                    <a:pt x="5958" y="804"/>
                  </a:cubicBezTo>
                  <a:cubicBezTo>
                    <a:pt x="2065" y="2005"/>
                    <a:pt x="4575" y="2990"/>
                    <a:pt x="5204" y="4093"/>
                  </a:cubicBezTo>
                  <a:cubicBezTo>
                    <a:pt x="5422" y="4476"/>
                    <a:pt x="5447" y="4621"/>
                    <a:pt x="5337" y="4621"/>
                  </a:cubicBezTo>
                  <a:cubicBezTo>
                    <a:pt x="5008" y="4621"/>
                    <a:pt x="3465" y="3314"/>
                    <a:pt x="2354" y="3314"/>
                  </a:cubicBezTo>
                  <a:cubicBezTo>
                    <a:pt x="2220" y="3314"/>
                    <a:pt x="2091" y="3333"/>
                    <a:pt x="1972" y="3376"/>
                  </a:cubicBezTo>
                  <a:cubicBezTo>
                    <a:pt x="459" y="3924"/>
                    <a:pt x="0" y="6027"/>
                    <a:pt x="1599" y="6560"/>
                  </a:cubicBezTo>
                  <a:cubicBezTo>
                    <a:pt x="3197" y="7092"/>
                    <a:pt x="4650" y="7173"/>
                    <a:pt x="3548" y="7693"/>
                  </a:cubicBezTo>
                  <a:cubicBezTo>
                    <a:pt x="3049" y="7926"/>
                    <a:pt x="1656" y="7690"/>
                    <a:pt x="1789" y="9196"/>
                  </a:cubicBezTo>
                  <a:cubicBezTo>
                    <a:pt x="1907" y="10530"/>
                    <a:pt x="3461" y="12045"/>
                    <a:pt x="4765" y="12045"/>
                  </a:cubicBezTo>
                  <a:cubicBezTo>
                    <a:pt x="5075" y="12045"/>
                    <a:pt x="5371" y="11959"/>
                    <a:pt x="5630" y="11765"/>
                  </a:cubicBezTo>
                  <a:cubicBezTo>
                    <a:pt x="6951" y="10777"/>
                    <a:pt x="7830" y="9929"/>
                    <a:pt x="8695" y="9929"/>
                  </a:cubicBezTo>
                  <a:cubicBezTo>
                    <a:pt x="8713" y="9929"/>
                    <a:pt x="8731" y="9929"/>
                    <a:pt x="8749" y="9930"/>
                  </a:cubicBezTo>
                  <a:cubicBezTo>
                    <a:pt x="10082" y="9985"/>
                    <a:pt x="7175" y="11330"/>
                    <a:pt x="6074" y="12607"/>
                  </a:cubicBezTo>
                  <a:cubicBezTo>
                    <a:pt x="5609" y="13146"/>
                    <a:pt x="6081" y="13797"/>
                    <a:pt x="6955" y="14381"/>
                  </a:cubicBezTo>
                  <a:cubicBezTo>
                    <a:pt x="9918" y="11813"/>
                    <a:pt x="11979" y="8864"/>
                    <a:pt x="11979" y="5629"/>
                  </a:cubicBezTo>
                  <a:lnTo>
                    <a:pt x="11979" y="1"/>
                  </a:ln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1030800" y="781725"/>
              <a:ext cx="282150" cy="392175"/>
            </a:xfrm>
            <a:custGeom>
              <a:rect b="b" l="l" r="r" t="t"/>
              <a:pathLst>
                <a:path extrusionOk="0" h="15687" w="11286">
                  <a:moveTo>
                    <a:pt x="408" y="0"/>
                  </a:moveTo>
                  <a:lnTo>
                    <a:pt x="408" y="15687"/>
                  </a:lnTo>
                  <a:cubicBezTo>
                    <a:pt x="758" y="15517"/>
                    <a:pt x="1106" y="15290"/>
                    <a:pt x="1454" y="15008"/>
                  </a:cubicBezTo>
                  <a:cubicBezTo>
                    <a:pt x="2322" y="14299"/>
                    <a:pt x="0" y="9771"/>
                    <a:pt x="733" y="9771"/>
                  </a:cubicBezTo>
                  <a:cubicBezTo>
                    <a:pt x="810" y="9771"/>
                    <a:pt x="922" y="9822"/>
                    <a:pt x="1074" y="9932"/>
                  </a:cubicBezTo>
                  <a:cubicBezTo>
                    <a:pt x="2280" y="10805"/>
                    <a:pt x="1845" y="14626"/>
                    <a:pt x="4295" y="14626"/>
                  </a:cubicBezTo>
                  <a:cubicBezTo>
                    <a:pt x="4775" y="14626"/>
                    <a:pt x="5366" y="14479"/>
                    <a:pt x="6101" y="14135"/>
                  </a:cubicBezTo>
                  <a:cubicBezTo>
                    <a:pt x="9794" y="12408"/>
                    <a:pt x="7171" y="11779"/>
                    <a:pt x="6398" y="10773"/>
                  </a:cubicBezTo>
                  <a:cubicBezTo>
                    <a:pt x="6112" y="10401"/>
                    <a:pt x="6079" y="10268"/>
                    <a:pt x="6213" y="10268"/>
                  </a:cubicBezTo>
                  <a:cubicBezTo>
                    <a:pt x="6562" y="10268"/>
                    <a:pt x="8030" y="11168"/>
                    <a:pt x="9100" y="11168"/>
                  </a:cubicBezTo>
                  <a:cubicBezTo>
                    <a:pt x="9320" y="11168"/>
                    <a:pt x="9523" y="11130"/>
                    <a:pt x="9696" y="11038"/>
                  </a:cubicBezTo>
                  <a:cubicBezTo>
                    <a:pt x="11121" y="10287"/>
                    <a:pt x="11286" y="8141"/>
                    <a:pt x="9631" y="7835"/>
                  </a:cubicBezTo>
                  <a:cubicBezTo>
                    <a:pt x="7973" y="7528"/>
                    <a:pt x="6524" y="7648"/>
                    <a:pt x="7546" y="6982"/>
                  </a:cubicBezTo>
                  <a:cubicBezTo>
                    <a:pt x="8007" y="6682"/>
                    <a:pt x="9421" y="6723"/>
                    <a:pt x="9082" y="5252"/>
                  </a:cubicBezTo>
                  <a:cubicBezTo>
                    <a:pt x="8800" y="4029"/>
                    <a:pt x="7247" y="2823"/>
                    <a:pt x="5990" y="2823"/>
                  </a:cubicBezTo>
                  <a:cubicBezTo>
                    <a:pt x="5586" y="2823"/>
                    <a:pt x="5213" y="2947"/>
                    <a:pt x="4922" y="3235"/>
                  </a:cubicBezTo>
                  <a:cubicBezTo>
                    <a:pt x="3727" y="4418"/>
                    <a:pt x="2966" y="5395"/>
                    <a:pt x="2086" y="5481"/>
                  </a:cubicBezTo>
                  <a:cubicBezTo>
                    <a:pt x="2040" y="5486"/>
                    <a:pt x="1998" y="5488"/>
                    <a:pt x="1962" y="5488"/>
                  </a:cubicBezTo>
                  <a:cubicBezTo>
                    <a:pt x="942" y="5488"/>
                    <a:pt x="3485" y="3827"/>
                    <a:pt x="4367" y="2461"/>
                  </a:cubicBezTo>
                  <a:cubicBezTo>
                    <a:pt x="5071" y="1369"/>
                    <a:pt x="2636" y="339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1726925" y="1458900"/>
              <a:ext cx="385300" cy="357475"/>
            </a:xfrm>
            <a:custGeom>
              <a:rect b="b" l="l" r="r" t="t"/>
              <a:pathLst>
                <a:path extrusionOk="0" h="14299" w="15412">
                  <a:moveTo>
                    <a:pt x="6360" y="0"/>
                  </a:moveTo>
                  <a:cubicBezTo>
                    <a:pt x="5439" y="0"/>
                    <a:pt x="4620" y="619"/>
                    <a:pt x="4797" y="1702"/>
                  </a:cubicBezTo>
                  <a:cubicBezTo>
                    <a:pt x="5015" y="3042"/>
                    <a:pt x="5449" y="4162"/>
                    <a:pt x="5101" y="4162"/>
                  </a:cubicBezTo>
                  <a:cubicBezTo>
                    <a:pt x="5017" y="4162"/>
                    <a:pt x="4887" y="4097"/>
                    <a:pt x="4698" y="3954"/>
                  </a:cubicBezTo>
                  <a:cubicBezTo>
                    <a:pt x="4359" y="3697"/>
                    <a:pt x="4019" y="2834"/>
                    <a:pt x="3294" y="2834"/>
                  </a:cubicBezTo>
                  <a:cubicBezTo>
                    <a:pt x="3082" y="2834"/>
                    <a:pt x="2837" y="2908"/>
                    <a:pt x="2549" y="3092"/>
                  </a:cubicBezTo>
                  <a:cubicBezTo>
                    <a:pt x="1155" y="3989"/>
                    <a:pt x="537" y="6961"/>
                    <a:pt x="2055" y="7688"/>
                  </a:cubicBezTo>
                  <a:cubicBezTo>
                    <a:pt x="3575" y="8416"/>
                    <a:pt x="4752" y="8804"/>
                    <a:pt x="5128" y="9600"/>
                  </a:cubicBezTo>
                  <a:cubicBezTo>
                    <a:pt x="5260" y="9879"/>
                    <a:pt x="5225" y="9989"/>
                    <a:pt x="5074" y="9989"/>
                  </a:cubicBezTo>
                  <a:cubicBezTo>
                    <a:pt x="4572" y="9989"/>
                    <a:pt x="2778" y="8767"/>
                    <a:pt x="1515" y="8473"/>
                  </a:cubicBezTo>
                  <a:cubicBezTo>
                    <a:pt x="1450" y="8458"/>
                    <a:pt x="1387" y="8450"/>
                    <a:pt x="1327" y="8450"/>
                  </a:cubicBezTo>
                  <a:cubicBezTo>
                    <a:pt x="1" y="8450"/>
                    <a:pt x="122" y="12113"/>
                    <a:pt x="869" y="14299"/>
                  </a:cubicBezTo>
                  <a:cubicBezTo>
                    <a:pt x="4105" y="13149"/>
                    <a:pt x="10049" y="10815"/>
                    <a:pt x="15150" y="7590"/>
                  </a:cubicBezTo>
                  <a:cubicBezTo>
                    <a:pt x="14905" y="7373"/>
                    <a:pt x="14626" y="7169"/>
                    <a:pt x="14310" y="6973"/>
                  </a:cubicBezTo>
                  <a:cubicBezTo>
                    <a:pt x="14240" y="6931"/>
                    <a:pt x="14158" y="6912"/>
                    <a:pt x="14064" y="6912"/>
                  </a:cubicBezTo>
                  <a:cubicBezTo>
                    <a:pt x="12975" y="6912"/>
                    <a:pt x="10395" y="9506"/>
                    <a:pt x="9756" y="9506"/>
                  </a:cubicBezTo>
                  <a:cubicBezTo>
                    <a:pt x="9611" y="9506"/>
                    <a:pt x="9566" y="9373"/>
                    <a:pt x="9661" y="9045"/>
                  </a:cubicBezTo>
                  <a:cubicBezTo>
                    <a:pt x="10158" y="7334"/>
                    <a:pt x="15412" y="6412"/>
                    <a:pt x="11920" y="2893"/>
                  </a:cubicBezTo>
                  <a:cubicBezTo>
                    <a:pt x="10974" y="1941"/>
                    <a:pt x="10371" y="1593"/>
                    <a:pt x="9964" y="1593"/>
                  </a:cubicBezTo>
                  <a:cubicBezTo>
                    <a:pt x="9134" y="1593"/>
                    <a:pt x="9114" y="3035"/>
                    <a:pt x="8655" y="3751"/>
                  </a:cubicBezTo>
                  <a:cubicBezTo>
                    <a:pt x="8475" y="4032"/>
                    <a:pt x="8365" y="4151"/>
                    <a:pt x="8300" y="4151"/>
                  </a:cubicBezTo>
                  <a:cubicBezTo>
                    <a:pt x="7988" y="4151"/>
                    <a:pt x="8717" y="1405"/>
                    <a:pt x="7792" y="558"/>
                  </a:cubicBezTo>
                  <a:cubicBezTo>
                    <a:pt x="7377" y="178"/>
                    <a:pt x="6854" y="0"/>
                    <a:pt x="6360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1266475" y="1509725"/>
              <a:ext cx="435425" cy="299600"/>
            </a:xfrm>
            <a:custGeom>
              <a:rect b="b" l="l" r="r" t="t"/>
              <a:pathLst>
                <a:path extrusionOk="0" h="11984" w="17417">
                  <a:moveTo>
                    <a:pt x="13739" y="7282"/>
                  </a:moveTo>
                  <a:cubicBezTo>
                    <a:pt x="14970" y="7588"/>
                    <a:pt x="17417" y="6450"/>
                    <a:pt x="15597" y="10099"/>
                  </a:cubicBezTo>
                  <a:cubicBezTo>
                    <a:pt x="14984" y="11329"/>
                    <a:pt x="14344" y="11858"/>
                    <a:pt x="13701" y="11983"/>
                  </a:cubicBezTo>
                  <a:lnTo>
                    <a:pt x="13701" y="11983"/>
                  </a:lnTo>
                  <a:cubicBezTo>
                    <a:pt x="12945" y="11706"/>
                    <a:pt x="12085" y="11379"/>
                    <a:pt x="11150" y="11005"/>
                  </a:cubicBezTo>
                  <a:lnTo>
                    <a:pt x="11150" y="11005"/>
                  </a:lnTo>
                  <a:cubicBezTo>
                    <a:pt x="10384" y="10462"/>
                    <a:pt x="9666" y="9907"/>
                    <a:pt x="9046" y="9935"/>
                  </a:cubicBezTo>
                  <a:cubicBezTo>
                    <a:pt x="8899" y="9942"/>
                    <a:pt x="8795" y="9961"/>
                    <a:pt x="8727" y="9993"/>
                  </a:cubicBezTo>
                  <a:cubicBezTo>
                    <a:pt x="5952" y="8782"/>
                    <a:pt x="2838" y="7244"/>
                    <a:pt x="1" y="5429"/>
                  </a:cubicBezTo>
                  <a:cubicBezTo>
                    <a:pt x="20" y="5166"/>
                    <a:pt x="63" y="4894"/>
                    <a:pt x="134" y="4615"/>
                  </a:cubicBezTo>
                  <a:cubicBezTo>
                    <a:pt x="571" y="2926"/>
                    <a:pt x="6777" y="0"/>
                    <a:pt x="6977" y="2036"/>
                  </a:cubicBezTo>
                  <a:cubicBezTo>
                    <a:pt x="7142" y="3713"/>
                    <a:pt x="6108" y="6746"/>
                    <a:pt x="7068" y="5821"/>
                  </a:cubicBezTo>
                  <a:cubicBezTo>
                    <a:pt x="7702" y="5208"/>
                    <a:pt x="7690" y="3969"/>
                    <a:pt x="7892" y="2298"/>
                  </a:cubicBezTo>
                  <a:cubicBezTo>
                    <a:pt x="8092" y="626"/>
                    <a:pt x="11107" y="258"/>
                    <a:pt x="12402" y="1292"/>
                  </a:cubicBezTo>
                  <a:cubicBezTo>
                    <a:pt x="13583" y="2234"/>
                    <a:pt x="12450" y="3083"/>
                    <a:pt x="12276" y="3602"/>
                  </a:cubicBezTo>
                  <a:cubicBezTo>
                    <a:pt x="11890" y="4760"/>
                    <a:pt x="12951" y="3765"/>
                    <a:pt x="14440" y="2973"/>
                  </a:cubicBezTo>
                  <a:cubicBezTo>
                    <a:pt x="15929" y="2181"/>
                    <a:pt x="17134" y="3967"/>
                    <a:pt x="16486" y="5442"/>
                  </a:cubicBezTo>
                  <a:cubicBezTo>
                    <a:pt x="15878" y="6828"/>
                    <a:pt x="11864" y="6816"/>
                    <a:pt x="13739" y="7282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ECEC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1040900" y="1144450"/>
              <a:ext cx="27525" cy="45850"/>
            </a:xfrm>
            <a:custGeom>
              <a:rect b="b" l="l" r="r" t="t"/>
              <a:pathLst>
                <a:path extrusionOk="0" h="1834" w="1101">
                  <a:moveTo>
                    <a:pt x="1" y="1"/>
                  </a:moveTo>
                  <a:lnTo>
                    <a:pt x="1" y="1833"/>
                  </a:lnTo>
                  <a:cubicBezTo>
                    <a:pt x="701" y="1108"/>
                    <a:pt x="1100" y="412"/>
                    <a:pt x="1" y="1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1040875" y="1179725"/>
              <a:ext cx="317125" cy="401175"/>
            </a:xfrm>
            <a:custGeom>
              <a:rect b="b" l="l" r="r" t="t"/>
              <a:pathLst>
                <a:path extrusionOk="0" h="16047" w="12685">
                  <a:moveTo>
                    <a:pt x="2438" y="0"/>
                  </a:moveTo>
                  <a:cubicBezTo>
                    <a:pt x="2284" y="0"/>
                    <a:pt x="2146" y="19"/>
                    <a:pt x="2030" y="58"/>
                  </a:cubicBezTo>
                  <a:cubicBezTo>
                    <a:pt x="1147" y="354"/>
                    <a:pt x="497" y="871"/>
                    <a:pt x="0" y="1381"/>
                  </a:cubicBezTo>
                  <a:lnTo>
                    <a:pt x="0" y="6925"/>
                  </a:lnTo>
                  <a:cubicBezTo>
                    <a:pt x="0" y="7239"/>
                    <a:pt x="20" y="7551"/>
                    <a:pt x="59" y="7860"/>
                  </a:cubicBezTo>
                  <a:cubicBezTo>
                    <a:pt x="244" y="9369"/>
                    <a:pt x="867" y="10809"/>
                    <a:pt x="1807" y="12174"/>
                  </a:cubicBezTo>
                  <a:cubicBezTo>
                    <a:pt x="1826" y="11095"/>
                    <a:pt x="1841" y="10159"/>
                    <a:pt x="2112" y="10159"/>
                  </a:cubicBezTo>
                  <a:cubicBezTo>
                    <a:pt x="2193" y="10159"/>
                    <a:pt x="2296" y="10242"/>
                    <a:pt x="2429" y="10428"/>
                  </a:cubicBezTo>
                  <a:cubicBezTo>
                    <a:pt x="2859" y="11030"/>
                    <a:pt x="2677" y="12193"/>
                    <a:pt x="2667" y="13305"/>
                  </a:cubicBezTo>
                  <a:cubicBezTo>
                    <a:pt x="3467" y="14261"/>
                    <a:pt x="4414" y="15177"/>
                    <a:pt x="5460" y="16046"/>
                  </a:cubicBezTo>
                  <a:cubicBezTo>
                    <a:pt x="5590" y="16039"/>
                    <a:pt x="5723" y="16027"/>
                    <a:pt x="5864" y="16012"/>
                  </a:cubicBezTo>
                  <a:cubicBezTo>
                    <a:pt x="9914" y="15545"/>
                    <a:pt x="7627" y="14115"/>
                    <a:pt x="7212" y="12916"/>
                  </a:cubicBezTo>
                  <a:cubicBezTo>
                    <a:pt x="7077" y="12524"/>
                    <a:pt x="7071" y="12372"/>
                    <a:pt x="7160" y="12372"/>
                  </a:cubicBezTo>
                  <a:cubicBezTo>
                    <a:pt x="7470" y="12372"/>
                    <a:pt x="8940" y="14229"/>
                    <a:pt x="10095" y="14229"/>
                  </a:cubicBezTo>
                  <a:cubicBezTo>
                    <a:pt x="10149" y="14229"/>
                    <a:pt x="10203" y="14225"/>
                    <a:pt x="10256" y="14216"/>
                  </a:cubicBezTo>
                  <a:cubicBezTo>
                    <a:pt x="11847" y="13956"/>
                    <a:pt x="12685" y="11973"/>
                    <a:pt x="11208" y="11156"/>
                  </a:cubicBezTo>
                  <a:cubicBezTo>
                    <a:pt x="9734" y="10337"/>
                    <a:pt x="8320" y="9992"/>
                    <a:pt x="9502" y="9683"/>
                  </a:cubicBezTo>
                  <a:cubicBezTo>
                    <a:pt x="9595" y="9659"/>
                    <a:pt x="9713" y="9654"/>
                    <a:pt x="9844" y="9654"/>
                  </a:cubicBezTo>
                  <a:cubicBezTo>
                    <a:pt x="9940" y="9654"/>
                    <a:pt x="10044" y="9656"/>
                    <a:pt x="10150" y="9656"/>
                  </a:cubicBezTo>
                  <a:cubicBezTo>
                    <a:pt x="10730" y="9656"/>
                    <a:pt x="11406" y="9575"/>
                    <a:pt x="11507" y="8528"/>
                  </a:cubicBezTo>
                  <a:cubicBezTo>
                    <a:pt x="11646" y="7096"/>
                    <a:pt x="10191" y="5154"/>
                    <a:pt x="8817" y="5154"/>
                  </a:cubicBezTo>
                  <a:cubicBezTo>
                    <a:pt x="8609" y="5154"/>
                    <a:pt x="8402" y="5199"/>
                    <a:pt x="8203" y="5296"/>
                  </a:cubicBezTo>
                  <a:cubicBezTo>
                    <a:pt x="6872" y="5952"/>
                    <a:pt x="5912" y="6561"/>
                    <a:pt x="5114" y="6561"/>
                  </a:cubicBezTo>
                  <a:cubicBezTo>
                    <a:pt x="5007" y="6561"/>
                    <a:pt x="4903" y="6550"/>
                    <a:pt x="4801" y="6527"/>
                  </a:cubicBezTo>
                  <a:cubicBezTo>
                    <a:pt x="3499" y="6225"/>
                    <a:pt x="6604" y="5438"/>
                    <a:pt x="7922" y="4386"/>
                  </a:cubicBezTo>
                  <a:cubicBezTo>
                    <a:pt x="9408" y="3200"/>
                    <a:pt x="4471" y="0"/>
                    <a:pt x="2438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1262225" y="976350"/>
              <a:ext cx="847325" cy="507375"/>
            </a:xfrm>
            <a:custGeom>
              <a:rect b="b" l="l" r="r" t="t"/>
              <a:pathLst>
                <a:path extrusionOk="0" h="20295" w="33893">
                  <a:moveTo>
                    <a:pt x="33158" y="0"/>
                  </a:moveTo>
                  <a:cubicBezTo>
                    <a:pt x="30972" y="0"/>
                    <a:pt x="1" y="6654"/>
                    <a:pt x="1" y="6654"/>
                  </a:cubicBezTo>
                  <a:cubicBezTo>
                    <a:pt x="630" y="13818"/>
                    <a:pt x="8778" y="20294"/>
                    <a:pt x="17812" y="20294"/>
                  </a:cubicBezTo>
                  <a:cubicBezTo>
                    <a:pt x="19501" y="20294"/>
                    <a:pt x="21221" y="20068"/>
                    <a:pt x="22928" y="19577"/>
                  </a:cubicBezTo>
                  <a:cubicBezTo>
                    <a:pt x="33770" y="16464"/>
                    <a:pt x="33893" y="389"/>
                    <a:pt x="33271" y="15"/>
                  </a:cubicBezTo>
                  <a:cubicBezTo>
                    <a:pt x="33254" y="5"/>
                    <a:pt x="33217" y="0"/>
                    <a:pt x="33158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1301225" y="981900"/>
              <a:ext cx="764375" cy="438000"/>
            </a:xfrm>
            <a:custGeom>
              <a:rect b="b" l="l" r="r" t="t"/>
              <a:pathLst>
                <a:path extrusionOk="0" h="17520" w="30575">
                  <a:moveTo>
                    <a:pt x="29920" y="0"/>
                  </a:moveTo>
                  <a:cubicBezTo>
                    <a:pt x="27342" y="0"/>
                    <a:pt x="1" y="6042"/>
                    <a:pt x="1" y="6042"/>
                  </a:cubicBezTo>
                  <a:cubicBezTo>
                    <a:pt x="568" y="12145"/>
                    <a:pt x="7875" y="17520"/>
                    <a:pt x="16001" y="17520"/>
                  </a:cubicBezTo>
                  <a:cubicBezTo>
                    <a:pt x="17561" y="17520"/>
                    <a:pt x="19152" y="17321"/>
                    <a:pt x="20731" y="16892"/>
                  </a:cubicBezTo>
                  <a:cubicBezTo>
                    <a:pt x="30535" y="14227"/>
                    <a:pt x="30575" y="3"/>
                    <a:pt x="29928" y="0"/>
                  </a:cubicBezTo>
                  <a:cubicBezTo>
                    <a:pt x="29925" y="0"/>
                    <a:pt x="29923" y="0"/>
                    <a:pt x="29920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1334500" y="981625"/>
              <a:ext cx="708075" cy="445550"/>
            </a:xfrm>
            <a:custGeom>
              <a:rect b="b" l="l" r="r" t="t"/>
              <a:pathLst>
                <a:path extrusionOk="0" h="17822" w="28323">
                  <a:moveTo>
                    <a:pt x="0" y="5772"/>
                  </a:moveTo>
                  <a:cubicBezTo>
                    <a:pt x="0" y="5772"/>
                    <a:pt x="11278" y="2625"/>
                    <a:pt x="27763" y="86"/>
                  </a:cubicBezTo>
                  <a:cubicBezTo>
                    <a:pt x="28323" y="0"/>
                    <a:pt x="27778" y="13457"/>
                    <a:pt x="19040" y="15639"/>
                  </a:cubicBezTo>
                  <a:cubicBezTo>
                    <a:pt x="10302" y="17822"/>
                    <a:pt x="604" y="11730"/>
                    <a:pt x="0" y="577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1724150" y="1151200"/>
              <a:ext cx="37150" cy="40375"/>
            </a:xfrm>
            <a:custGeom>
              <a:rect b="b" l="l" r="r" t="t"/>
              <a:pathLst>
                <a:path extrusionOk="0" h="1615" w="1486">
                  <a:moveTo>
                    <a:pt x="153" y="0"/>
                  </a:moveTo>
                  <a:cubicBezTo>
                    <a:pt x="89" y="0"/>
                    <a:pt x="36" y="28"/>
                    <a:pt x="1" y="91"/>
                  </a:cubicBezTo>
                  <a:cubicBezTo>
                    <a:pt x="1" y="91"/>
                    <a:pt x="238" y="1614"/>
                    <a:pt x="759" y="1614"/>
                  </a:cubicBezTo>
                  <a:cubicBezTo>
                    <a:pt x="812" y="1614"/>
                    <a:pt x="869" y="1598"/>
                    <a:pt x="929" y="1562"/>
                  </a:cubicBezTo>
                  <a:cubicBezTo>
                    <a:pt x="1485" y="1229"/>
                    <a:pt x="579" y="0"/>
                    <a:pt x="153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1461525" y="1168975"/>
              <a:ext cx="36025" cy="44150"/>
            </a:xfrm>
            <a:custGeom>
              <a:rect b="b" l="l" r="r" t="t"/>
              <a:pathLst>
                <a:path extrusionOk="0" h="1766" w="1441">
                  <a:moveTo>
                    <a:pt x="771" y="1"/>
                  </a:moveTo>
                  <a:cubicBezTo>
                    <a:pt x="741" y="1"/>
                    <a:pt x="711" y="9"/>
                    <a:pt x="680" y="27"/>
                  </a:cubicBezTo>
                  <a:cubicBezTo>
                    <a:pt x="680" y="27"/>
                    <a:pt x="0" y="1766"/>
                    <a:pt x="736" y="1766"/>
                  </a:cubicBezTo>
                  <a:cubicBezTo>
                    <a:pt x="738" y="1766"/>
                    <a:pt x="740" y="1765"/>
                    <a:pt x="742" y="1765"/>
                  </a:cubicBezTo>
                  <a:cubicBezTo>
                    <a:pt x="1440" y="1755"/>
                    <a:pt x="1197" y="1"/>
                    <a:pt x="771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1611800" y="1115125"/>
              <a:ext cx="33850" cy="43525"/>
            </a:xfrm>
            <a:custGeom>
              <a:rect b="b" l="l" r="r" t="t"/>
              <a:pathLst>
                <a:path extrusionOk="0" h="1741" w="1354">
                  <a:moveTo>
                    <a:pt x="348" y="0"/>
                  </a:moveTo>
                  <a:cubicBezTo>
                    <a:pt x="306" y="0"/>
                    <a:pt x="266" y="16"/>
                    <a:pt x="229" y="52"/>
                  </a:cubicBezTo>
                  <a:cubicBezTo>
                    <a:pt x="229" y="52"/>
                    <a:pt x="0" y="1740"/>
                    <a:pt x="604" y="1740"/>
                  </a:cubicBezTo>
                  <a:cubicBezTo>
                    <a:pt x="633" y="1740"/>
                    <a:pt x="665" y="1736"/>
                    <a:pt x="699" y="1727"/>
                  </a:cubicBezTo>
                  <a:cubicBezTo>
                    <a:pt x="1354" y="1558"/>
                    <a:pt x="763" y="0"/>
                    <a:pt x="348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1555675" y="1229925"/>
              <a:ext cx="36075" cy="43850"/>
            </a:xfrm>
            <a:custGeom>
              <a:rect b="b" l="l" r="r" t="t"/>
              <a:pathLst>
                <a:path extrusionOk="0" h="1754" w="1443">
                  <a:moveTo>
                    <a:pt x="953" y="1"/>
                  </a:moveTo>
                  <a:cubicBezTo>
                    <a:pt x="929" y="1"/>
                    <a:pt x="904" y="6"/>
                    <a:pt x="878" y="18"/>
                  </a:cubicBezTo>
                  <a:cubicBezTo>
                    <a:pt x="878" y="18"/>
                    <a:pt x="1" y="1677"/>
                    <a:pt x="741" y="1752"/>
                  </a:cubicBezTo>
                  <a:cubicBezTo>
                    <a:pt x="755" y="1753"/>
                    <a:pt x="768" y="1754"/>
                    <a:pt x="781" y="1754"/>
                  </a:cubicBezTo>
                  <a:cubicBezTo>
                    <a:pt x="1442" y="1754"/>
                    <a:pt x="1382" y="1"/>
                    <a:pt x="95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1667375" y="1252525"/>
              <a:ext cx="33875" cy="43500"/>
            </a:xfrm>
            <a:custGeom>
              <a:rect b="b" l="l" r="r" t="t"/>
              <a:pathLst>
                <a:path extrusionOk="0" h="1740" w="1355">
                  <a:moveTo>
                    <a:pt x="349" y="1"/>
                  </a:moveTo>
                  <a:cubicBezTo>
                    <a:pt x="307" y="1"/>
                    <a:pt x="267" y="17"/>
                    <a:pt x="230" y="52"/>
                  </a:cubicBezTo>
                  <a:cubicBezTo>
                    <a:pt x="230" y="52"/>
                    <a:pt x="0" y="1739"/>
                    <a:pt x="603" y="1739"/>
                  </a:cubicBezTo>
                  <a:cubicBezTo>
                    <a:pt x="633" y="1739"/>
                    <a:pt x="665" y="1735"/>
                    <a:pt x="699" y="1726"/>
                  </a:cubicBezTo>
                  <a:cubicBezTo>
                    <a:pt x="1355" y="1559"/>
                    <a:pt x="762" y="1"/>
                    <a:pt x="349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1770600" y="1263025"/>
              <a:ext cx="34925" cy="41550"/>
            </a:xfrm>
            <a:custGeom>
              <a:rect b="b" l="l" r="r" t="t"/>
              <a:pathLst>
                <a:path extrusionOk="0" h="1662" w="1397">
                  <a:moveTo>
                    <a:pt x="144" y="1"/>
                  </a:moveTo>
                  <a:cubicBezTo>
                    <a:pt x="87" y="1"/>
                    <a:pt x="38" y="25"/>
                    <a:pt x="1" y="80"/>
                  </a:cubicBezTo>
                  <a:cubicBezTo>
                    <a:pt x="1" y="80"/>
                    <a:pt x="118" y="1661"/>
                    <a:pt x="656" y="1661"/>
                  </a:cubicBezTo>
                  <a:cubicBezTo>
                    <a:pt x="703" y="1661"/>
                    <a:pt x="754" y="1649"/>
                    <a:pt x="808" y="1622"/>
                  </a:cubicBezTo>
                  <a:cubicBezTo>
                    <a:pt x="1396" y="1329"/>
                    <a:pt x="564" y="1"/>
                    <a:pt x="14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1783000" y="1074475"/>
              <a:ext cx="37175" cy="40375"/>
            </a:xfrm>
            <a:custGeom>
              <a:rect b="b" l="l" r="r" t="t"/>
              <a:pathLst>
                <a:path extrusionOk="0" h="1615" w="1487">
                  <a:moveTo>
                    <a:pt x="154" y="1"/>
                  </a:moveTo>
                  <a:cubicBezTo>
                    <a:pt x="90" y="1"/>
                    <a:pt x="36" y="28"/>
                    <a:pt x="0" y="91"/>
                  </a:cubicBezTo>
                  <a:cubicBezTo>
                    <a:pt x="0" y="91"/>
                    <a:pt x="238" y="1614"/>
                    <a:pt x="759" y="1614"/>
                  </a:cubicBezTo>
                  <a:cubicBezTo>
                    <a:pt x="813" y="1614"/>
                    <a:pt x="870" y="1598"/>
                    <a:pt x="930" y="1562"/>
                  </a:cubicBezTo>
                  <a:cubicBezTo>
                    <a:pt x="1486" y="1228"/>
                    <a:pt x="581" y="1"/>
                    <a:pt x="15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1862050" y="1182475"/>
              <a:ext cx="37100" cy="40375"/>
            </a:xfrm>
            <a:custGeom>
              <a:rect b="b" l="l" r="r" t="t"/>
              <a:pathLst>
                <a:path extrusionOk="0" h="1615" w="1484">
                  <a:moveTo>
                    <a:pt x="153" y="1"/>
                  </a:moveTo>
                  <a:cubicBezTo>
                    <a:pt x="89" y="1"/>
                    <a:pt x="36" y="28"/>
                    <a:pt x="0" y="91"/>
                  </a:cubicBezTo>
                  <a:cubicBezTo>
                    <a:pt x="0" y="91"/>
                    <a:pt x="237" y="1614"/>
                    <a:pt x="758" y="1614"/>
                  </a:cubicBezTo>
                  <a:cubicBezTo>
                    <a:pt x="812" y="1614"/>
                    <a:pt x="869" y="1598"/>
                    <a:pt x="928" y="1562"/>
                  </a:cubicBezTo>
                  <a:cubicBezTo>
                    <a:pt x="1484" y="1228"/>
                    <a:pt x="578" y="1"/>
                    <a:pt x="15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1900875" y="1087350"/>
              <a:ext cx="43800" cy="33725"/>
            </a:xfrm>
            <a:custGeom>
              <a:rect b="b" l="l" r="r" t="t"/>
              <a:pathLst>
                <a:path extrusionOk="0" h="1349" w="1752">
                  <a:moveTo>
                    <a:pt x="220" y="1"/>
                  </a:moveTo>
                  <a:cubicBezTo>
                    <a:pt x="103" y="1"/>
                    <a:pt x="20" y="47"/>
                    <a:pt x="0" y="154"/>
                  </a:cubicBezTo>
                  <a:cubicBezTo>
                    <a:pt x="0" y="154"/>
                    <a:pt x="650" y="1348"/>
                    <a:pt x="1135" y="1348"/>
                  </a:cubicBezTo>
                  <a:cubicBezTo>
                    <a:pt x="1220" y="1348"/>
                    <a:pt x="1300" y="1311"/>
                    <a:pt x="1370" y="1225"/>
                  </a:cubicBezTo>
                  <a:cubicBezTo>
                    <a:pt x="1751" y="763"/>
                    <a:pt x="699" y="1"/>
                    <a:pt x="22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1249050" y="829700"/>
              <a:ext cx="254500" cy="166925"/>
            </a:xfrm>
            <a:custGeom>
              <a:rect b="b" l="l" r="r" t="t"/>
              <a:pathLst>
                <a:path extrusionOk="0" h="6677" w="10180">
                  <a:moveTo>
                    <a:pt x="10180" y="6677"/>
                  </a:moveTo>
                  <a:cubicBezTo>
                    <a:pt x="10180" y="6677"/>
                    <a:pt x="7161" y="1"/>
                    <a:pt x="3581" y="752"/>
                  </a:cubicBezTo>
                  <a:cubicBezTo>
                    <a:pt x="0" y="1504"/>
                    <a:pt x="7049" y="4805"/>
                    <a:pt x="10180" y="667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1408950" y="758925"/>
              <a:ext cx="175350" cy="223000"/>
            </a:xfrm>
            <a:custGeom>
              <a:rect b="b" l="l" r="r" t="t"/>
              <a:pathLst>
                <a:path extrusionOk="0" h="8920" w="7014">
                  <a:moveTo>
                    <a:pt x="5449" y="8919"/>
                  </a:moveTo>
                  <a:cubicBezTo>
                    <a:pt x="5449" y="8919"/>
                    <a:pt x="1" y="2185"/>
                    <a:pt x="3507" y="1093"/>
                  </a:cubicBezTo>
                  <a:cubicBezTo>
                    <a:pt x="7014" y="1"/>
                    <a:pt x="4649" y="8035"/>
                    <a:pt x="5449" y="89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1285100" y="945400"/>
              <a:ext cx="202450" cy="176450"/>
            </a:xfrm>
            <a:custGeom>
              <a:rect b="b" l="l" r="r" t="t"/>
              <a:pathLst>
                <a:path extrusionOk="0" h="7058" w="8098">
                  <a:moveTo>
                    <a:pt x="8097" y="2994"/>
                  </a:moveTo>
                  <a:cubicBezTo>
                    <a:pt x="8097" y="2994"/>
                    <a:pt x="1790" y="0"/>
                    <a:pt x="895" y="3528"/>
                  </a:cubicBezTo>
                  <a:cubicBezTo>
                    <a:pt x="0" y="7058"/>
                    <a:pt x="7027" y="2146"/>
                    <a:pt x="8097" y="29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p47"/>
          <p:cNvGrpSpPr/>
          <p:nvPr/>
        </p:nvGrpSpPr>
        <p:grpSpPr>
          <a:xfrm rot="-360041">
            <a:off x="7491250" y="3059293"/>
            <a:ext cx="1171604" cy="1499652"/>
            <a:chOff x="4329950" y="3375025"/>
            <a:chExt cx="1204325" cy="1548425"/>
          </a:xfrm>
        </p:grpSpPr>
        <p:sp>
          <p:nvSpPr>
            <p:cNvPr id="658" name="Google Shape;658;p47"/>
            <p:cNvSpPr/>
            <p:nvPr/>
          </p:nvSpPr>
          <p:spPr>
            <a:xfrm>
              <a:off x="4330125" y="3375025"/>
              <a:ext cx="1204150" cy="1548275"/>
            </a:xfrm>
            <a:custGeom>
              <a:rect b="b" l="l" r="r" t="t"/>
              <a:pathLst>
                <a:path extrusionOk="0" h="61931" w="48166">
                  <a:moveTo>
                    <a:pt x="24082" y="0"/>
                  </a:moveTo>
                  <a:cubicBezTo>
                    <a:pt x="5046" y="0"/>
                    <a:pt x="1070" y="10747"/>
                    <a:pt x="240" y="15410"/>
                  </a:cubicBezTo>
                  <a:cubicBezTo>
                    <a:pt x="11" y="16700"/>
                    <a:pt x="22" y="17522"/>
                    <a:pt x="22" y="17522"/>
                  </a:cubicBezTo>
                  <a:lnTo>
                    <a:pt x="22" y="22452"/>
                  </a:lnTo>
                  <a:lnTo>
                    <a:pt x="22" y="25160"/>
                  </a:lnTo>
                  <a:lnTo>
                    <a:pt x="22" y="33597"/>
                  </a:lnTo>
                  <a:lnTo>
                    <a:pt x="22" y="33909"/>
                  </a:lnTo>
                  <a:lnTo>
                    <a:pt x="22" y="34261"/>
                  </a:lnTo>
                  <a:lnTo>
                    <a:pt x="22" y="39331"/>
                  </a:lnTo>
                  <a:lnTo>
                    <a:pt x="22" y="43481"/>
                  </a:lnTo>
                  <a:lnTo>
                    <a:pt x="22" y="44305"/>
                  </a:lnTo>
                  <a:lnTo>
                    <a:pt x="22" y="44410"/>
                  </a:lnTo>
                  <a:cubicBezTo>
                    <a:pt x="22" y="44410"/>
                    <a:pt x="1" y="45953"/>
                    <a:pt x="605" y="48123"/>
                  </a:cubicBezTo>
                  <a:cubicBezTo>
                    <a:pt x="701" y="48467"/>
                    <a:pt x="814" y="48829"/>
                    <a:pt x="945" y="49202"/>
                  </a:cubicBezTo>
                  <a:cubicBezTo>
                    <a:pt x="1057" y="49526"/>
                    <a:pt x="1187" y="49860"/>
                    <a:pt x="1329" y="50201"/>
                  </a:cubicBezTo>
                  <a:cubicBezTo>
                    <a:pt x="1343" y="50236"/>
                    <a:pt x="1358" y="50270"/>
                    <a:pt x="1375" y="50308"/>
                  </a:cubicBezTo>
                  <a:cubicBezTo>
                    <a:pt x="1600" y="50838"/>
                    <a:pt x="1866" y="51384"/>
                    <a:pt x="2176" y="51938"/>
                  </a:cubicBezTo>
                  <a:cubicBezTo>
                    <a:pt x="2226" y="52028"/>
                    <a:pt x="2279" y="52120"/>
                    <a:pt x="2332" y="52212"/>
                  </a:cubicBezTo>
                  <a:cubicBezTo>
                    <a:pt x="2968" y="53300"/>
                    <a:pt x="3778" y="54407"/>
                    <a:pt x="4814" y="55466"/>
                  </a:cubicBezTo>
                  <a:cubicBezTo>
                    <a:pt x="5046" y="55704"/>
                    <a:pt x="5292" y="55940"/>
                    <a:pt x="5547" y="56174"/>
                  </a:cubicBezTo>
                  <a:cubicBezTo>
                    <a:pt x="6556" y="57093"/>
                    <a:pt x="7752" y="57960"/>
                    <a:pt x="9164" y="58729"/>
                  </a:cubicBezTo>
                  <a:cubicBezTo>
                    <a:pt x="9415" y="58864"/>
                    <a:pt x="9672" y="58999"/>
                    <a:pt x="9937" y="59129"/>
                  </a:cubicBezTo>
                  <a:cubicBezTo>
                    <a:pt x="10133" y="59226"/>
                    <a:pt x="10335" y="59321"/>
                    <a:pt x="10541" y="59414"/>
                  </a:cubicBezTo>
                  <a:cubicBezTo>
                    <a:pt x="10756" y="59512"/>
                    <a:pt x="10975" y="59609"/>
                    <a:pt x="11202" y="59702"/>
                  </a:cubicBezTo>
                  <a:cubicBezTo>
                    <a:pt x="11205" y="59704"/>
                    <a:pt x="11207" y="59704"/>
                    <a:pt x="11210" y="59705"/>
                  </a:cubicBezTo>
                  <a:cubicBezTo>
                    <a:pt x="11320" y="59751"/>
                    <a:pt x="11431" y="59796"/>
                    <a:pt x="11543" y="59841"/>
                  </a:cubicBezTo>
                  <a:cubicBezTo>
                    <a:pt x="13156" y="60483"/>
                    <a:pt x="14996" y="61008"/>
                    <a:pt x="17092" y="61372"/>
                  </a:cubicBezTo>
                  <a:cubicBezTo>
                    <a:pt x="17103" y="61374"/>
                    <a:pt x="17115" y="61375"/>
                    <a:pt x="17126" y="61377"/>
                  </a:cubicBezTo>
                  <a:cubicBezTo>
                    <a:pt x="19053" y="61709"/>
                    <a:pt x="21195" y="61904"/>
                    <a:pt x="23577" y="61929"/>
                  </a:cubicBezTo>
                  <a:lnTo>
                    <a:pt x="23577" y="61931"/>
                  </a:lnTo>
                  <a:lnTo>
                    <a:pt x="24089" y="61931"/>
                  </a:lnTo>
                  <a:cubicBezTo>
                    <a:pt x="24241" y="61931"/>
                    <a:pt x="24390" y="61931"/>
                    <a:pt x="24540" y="61929"/>
                  </a:cubicBezTo>
                  <a:cubicBezTo>
                    <a:pt x="26448" y="61911"/>
                    <a:pt x="28202" y="61784"/>
                    <a:pt x="29812" y="61567"/>
                  </a:cubicBezTo>
                  <a:cubicBezTo>
                    <a:pt x="30068" y="61532"/>
                    <a:pt x="30320" y="61495"/>
                    <a:pt x="30569" y="61456"/>
                  </a:cubicBezTo>
                  <a:cubicBezTo>
                    <a:pt x="32109" y="61214"/>
                    <a:pt x="33513" y="60885"/>
                    <a:pt x="34795" y="60486"/>
                  </a:cubicBezTo>
                  <a:cubicBezTo>
                    <a:pt x="34948" y="60440"/>
                    <a:pt x="35100" y="60391"/>
                    <a:pt x="35250" y="60343"/>
                  </a:cubicBezTo>
                  <a:cubicBezTo>
                    <a:pt x="35628" y="60217"/>
                    <a:pt x="35996" y="60086"/>
                    <a:pt x="36352" y="59949"/>
                  </a:cubicBezTo>
                  <a:cubicBezTo>
                    <a:pt x="36567" y="59867"/>
                    <a:pt x="36777" y="59782"/>
                    <a:pt x="36983" y="59697"/>
                  </a:cubicBezTo>
                  <a:cubicBezTo>
                    <a:pt x="37446" y="59503"/>
                    <a:pt x="37891" y="59299"/>
                    <a:pt x="38320" y="59086"/>
                  </a:cubicBezTo>
                  <a:cubicBezTo>
                    <a:pt x="38433" y="59030"/>
                    <a:pt x="38544" y="58973"/>
                    <a:pt x="38656" y="58916"/>
                  </a:cubicBezTo>
                  <a:cubicBezTo>
                    <a:pt x="39509" y="58472"/>
                    <a:pt x="40284" y="57993"/>
                    <a:pt x="40992" y="57489"/>
                  </a:cubicBezTo>
                  <a:cubicBezTo>
                    <a:pt x="41218" y="57327"/>
                    <a:pt x="41436" y="57164"/>
                    <a:pt x="41648" y="56998"/>
                  </a:cubicBezTo>
                  <a:cubicBezTo>
                    <a:pt x="42516" y="56316"/>
                    <a:pt x="43269" y="55598"/>
                    <a:pt x="43922" y="54860"/>
                  </a:cubicBezTo>
                  <a:cubicBezTo>
                    <a:pt x="44026" y="54743"/>
                    <a:pt x="44127" y="54627"/>
                    <a:pt x="44224" y="54508"/>
                  </a:cubicBezTo>
                  <a:cubicBezTo>
                    <a:pt x="44381" y="54323"/>
                    <a:pt x="44530" y="54135"/>
                    <a:pt x="44675" y="53947"/>
                  </a:cubicBezTo>
                  <a:cubicBezTo>
                    <a:pt x="44910" y="53641"/>
                    <a:pt x="45129" y="53335"/>
                    <a:pt x="45333" y="53026"/>
                  </a:cubicBezTo>
                  <a:cubicBezTo>
                    <a:pt x="46296" y="51577"/>
                    <a:pt x="46930" y="50134"/>
                    <a:pt x="47347" y="48854"/>
                  </a:cubicBezTo>
                  <a:cubicBezTo>
                    <a:pt x="47460" y="48501"/>
                    <a:pt x="47504" y="48336"/>
                    <a:pt x="47522" y="48255"/>
                  </a:cubicBezTo>
                  <a:cubicBezTo>
                    <a:pt x="48165" y="46017"/>
                    <a:pt x="48142" y="44414"/>
                    <a:pt x="48142" y="44414"/>
                  </a:cubicBezTo>
                  <a:lnTo>
                    <a:pt x="48142" y="44254"/>
                  </a:lnTo>
                  <a:lnTo>
                    <a:pt x="48142" y="33913"/>
                  </a:lnTo>
                  <a:lnTo>
                    <a:pt x="48142" y="33601"/>
                  </a:lnTo>
                  <a:lnTo>
                    <a:pt x="48142" y="29223"/>
                  </a:lnTo>
                  <a:lnTo>
                    <a:pt x="48142" y="24178"/>
                  </a:lnTo>
                  <a:lnTo>
                    <a:pt x="48142" y="22453"/>
                  </a:lnTo>
                  <a:lnTo>
                    <a:pt x="48142" y="17522"/>
                  </a:lnTo>
                  <a:cubicBezTo>
                    <a:pt x="48142" y="17522"/>
                    <a:pt x="48151" y="16966"/>
                    <a:pt x="48026" y="16053"/>
                  </a:cubicBezTo>
                  <a:cubicBezTo>
                    <a:pt x="47450" y="11836"/>
                    <a:pt x="44057" y="0"/>
                    <a:pt x="2408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miter lim="1391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5F5FF6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4329950" y="3375075"/>
              <a:ext cx="1204325" cy="1548375"/>
            </a:xfrm>
            <a:custGeom>
              <a:rect b="b" l="l" r="r" t="t"/>
              <a:pathLst>
                <a:path extrusionOk="0" h="61935" w="48173">
                  <a:moveTo>
                    <a:pt x="47529" y="48253"/>
                  </a:moveTo>
                  <a:cubicBezTo>
                    <a:pt x="47474" y="48449"/>
                    <a:pt x="47411" y="48651"/>
                    <a:pt x="47346" y="48856"/>
                  </a:cubicBezTo>
                  <a:cubicBezTo>
                    <a:pt x="46928" y="50136"/>
                    <a:pt x="46294" y="51581"/>
                    <a:pt x="45330" y="53030"/>
                  </a:cubicBezTo>
                  <a:cubicBezTo>
                    <a:pt x="45127" y="53336"/>
                    <a:pt x="44909" y="53643"/>
                    <a:pt x="44674" y="53950"/>
                  </a:cubicBezTo>
                  <a:cubicBezTo>
                    <a:pt x="44529" y="54137"/>
                    <a:pt x="44380" y="54325"/>
                    <a:pt x="44223" y="54512"/>
                  </a:cubicBezTo>
                  <a:cubicBezTo>
                    <a:pt x="44125" y="54630"/>
                    <a:pt x="44025" y="54747"/>
                    <a:pt x="43921" y="54864"/>
                  </a:cubicBezTo>
                  <a:cubicBezTo>
                    <a:pt x="43268" y="55599"/>
                    <a:pt x="42515" y="56320"/>
                    <a:pt x="41646" y="57002"/>
                  </a:cubicBezTo>
                  <a:cubicBezTo>
                    <a:pt x="41434" y="57167"/>
                    <a:pt x="41216" y="57332"/>
                    <a:pt x="40991" y="57492"/>
                  </a:cubicBezTo>
                  <a:cubicBezTo>
                    <a:pt x="40284" y="57997"/>
                    <a:pt x="39509" y="58476"/>
                    <a:pt x="38654" y="58918"/>
                  </a:cubicBezTo>
                  <a:lnTo>
                    <a:pt x="38654" y="58918"/>
                  </a:lnTo>
                  <a:cubicBezTo>
                    <a:pt x="38544" y="58977"/>
                    <a:pt x="38431" y="59034"/>
                    <a:pt x="38319" y="59089"/>
                  </a:cubicBezTo>
                  <a:cubicBezTo>
                    <a:pt x="37890" y="59301"/>
                    <a:pt x="37445" y="59505"/>
                    <a:pt x="36980" y="59700"/>
                  </a:cubicBezTo>
                  <a:cubicBezTo>
                    <a:pt x="36774" y="59787"/>
                    <a:pt x="36565" y="59870"/>
                    <a:pt x="36351" y="59952"/>
                  </a:cubicBezTo>
                  <a:cubicBezTo>
                    <a:pt x="35995" y="60090"/>
                    <a:pt x="35627" y="60219"/>
                    <a:pt x="35247" y="60345"/>
                  </a:cubicBezTo>
                  <a:cubicBezTo>
                    <a:pt x="35098" y="60393"/>
                    <a:pt x="34947" y="60442"/>
                    <a:pt x="34793" y="60489"/>
                  </a:cubicBezTo>
                  <a:cubicBezTo>
                    <a:pt x="33512" y="60887"/>
                    <a:pt x="32107" y="61215"/>
                    <a:pt x="30568" y="61458"/>
                  </a:cubicBezTo>
                  <a:cubicBezTo>
                    <a:pt x="30319" y="61498"/>
                    <a:pt x="30067" y="61535"/>
                    <a:pt x="29811" y="61569"/>
                  </a:cubicBezTo>
                  <a:cubicBezTo>
                    <a:pt x="28198" y="61788"/>
                    <a:pt x="26444" y="61915"/>
                    <a:pt x="24538" y="61931"/>
                  </a:cubicBezTo>
                  <a:cubicBezTo>
                    <a:pt x="24389" y="61934"/>
                    <a:pt x="24238" y="61934"/>
                    <a:pt x="24088" y="61934"/>
                  </a:cubicBezTo>
                  <a:lnTo>
                    <a:pt x="23807" y="61934"/>
                  </a:lnTo>
                  <a:cubicBezTo>
                    <a:pt x="21332" y="61920"/>
                    <a:pt x="19114" y="61723"/>
                    <a:pt x="17127" y="61380"/>
                  </a:cubicBezTo>
                  <a:cubicBezTo>
                    <a:pt x="17115" y="61379"/>
                    <a:pt x="17104" y="61377"/>
                    <a:pt x="17092" y="61375"/>
                  </a:cubicBezTo>
                  <a:cubicBezTo>
                    <a:pt x="14996" y="61011"/>
                    <a:pt x="13156" y="60487"/>
                    <a:pt x="11543" y="59844"/>
                  </a:cubicBezTo>
                  <a:cubicBezTo>
                    <a:pt x="11431" y="59799"/>
                    <a:pt x="11320" y="59753"/>
                    <a:pt x="11210" y="59709"/>
                  </a:cubicBezTo>
                  <a:cubicBezTo>
                    <a:pt x="11207" y="59707"/>
                    <a:pt x="11205" y="59707"/>
                    <a:pt x="11202" y="59704"/>
                  </a:cubicBezTo>
                  <a:cubicBezTo>
                    <a:pt x="10978" y="59611"/>
                    <a:pt x="10756" y="59515"/>
                    <a:pt x="10541" y="59418"/>
                  </a:cubicBezTo>
                  <a:cubicBezTo>
                    <a:pt x="10335" y="59325"/>
                    <a:pt x="10136" y="59230"/>
                    <a:pt x="9937" y="59132"/>
                  </a:cubicBezTo>
                  <a:cubicBezTo>
                    <a:pt x="9672" y="59002"/>
                    <a:pt x="9415" y="58868"/>
                    <a:pt x="9164" y="58733"/>
                  </a:cubicBezTo>
                  <a:cubicBezTo>
                    <a:pt x="7752" y="57962"/>
                    <a:pt x="6559" y="57094"/>
                    <a:pt x="5547" y="56176"/>
                  </a:cubicBezTo>
                  <a:cubicBezTo>
                    <a:pt x="5290" y="55944"/>
                    <a:pt x="5046" y="55707"/>
                    <a:pt x="4814" y="55469"/>
                  </a:cubicBezTo>
                  <a:cubicBezTo>
                    <a:pt x="3780" y="54409"/>
                    <a:pt x="2970" y="53302"/>
                    <a:pt x="2332" y="52215"/>
                  </a:cubicBezTo>
                  <a:cubicBezTo>
                    <a:pt x="2279" y="52124"/>
                    <a:pt x="2226" y="52033"/>
                    <a:pt x="2176" y="51941"/>
                  </a:cubicBezTo>
                  <a:cubicBezTo>
                    <a:pt x="1866" y="51387"/>
                    <a:pt x="1600" y="50842"/>
                    <a:pt x="1375" y="50310"/>
                  </a:cubicBezTo>
                  <a:cubicBezTo>
                    <a:pt x="1358" y="50275"/>
                    <a:pt x="1344" y="50239"/>
                    <a:pt x="1329" y="50204"/>
                  </a:cubicBezTo>
                  <a:cubicBezTo>
                    <a:pt x="1184" y="49863"/>
                    <a:pt x="1057" y="49529"/>
                    <a:pt x="945" y="49204"/>
                  </a:cubicBezTo>
                  <a:cubicBezTo>
                    <a:pt x="814" y="48832"/>
                    <a:pt x="702" y="48470"/>
                    <a:pt x="605" y="48125"/>
                  </a:cubicBezTo>
                  <a:cubicBezTo>
                    <a:pt x="1" y="45957"/>
                    <a:pt x="22" y="44413"/>
                    <a:pt x="22" y="44413"/>
                  </a:cubicBezTo>
                  <a:lnTo>
                    <a:pt x="22" y="44309"/>
                  </a:lnTo>
                  <a:lnTo>
                    <a:pt x="22" y="22451"/>
                  </a:lnTo>
                  <a:lnTo>
                    <a:pt x="22" y="17523"/>
                  </a:lnTo>
                  <a:cubicBezTo>
                    <a:pt x="22" y="17523"/>
                    <a:pt x="9" y="16698"/>
                    <a:pt x="239" y="15409"/>
                  </a:cubicBezTo>
                  <a:cubicBezTo>
                    <a:pt x="1070" y="10748"/>
                    <a:pt x="5046" y="1"/>
                    <a:pt x="24083" y="1"/>
                  </a:cubicBezTo>
                  <a:cubicBezTo>
                    <a:pt x="44057" y="1"/>
                    <a:pt x="47451" y="11835"/>
                    <a:pt x="48025" y="16052"/>
                  </a:cubicBezTo>
                  <a:cubicBezTo>
                    <a:pt x="48150" y="16968"/>
                    <a:pt x="48142" y="17523"/>
                    <a:pt x="48142" y="17523"/>
                  </a:cubicBezTo>
                  <a:lnTo>
                    <a:pt x="48142" y="22453"/>
                  </a:lnTo>
                  <a:lnTo>
                    <a:pt x="48142" y="44252"/>
                  </a:lnTo>
                  <a:lnTo>
                    <a:pt x="48142" y="44412"/>
                  </a:lnTo>
                  <a:cubicBezTo>
                    <a:pt x="48142" y="44412"/>
                    <a:pt x="48172" y="46015"/>
                    <a:pt x="47529" y="48253"/>
                  </a:cubicBezTo>
                  <a:close/>
                </a:path>
              </a:pathLst>
            </a:custGeom>
            <a:gradFill>
              <a:gsLst>
                <a:gs pos="0">
                  <a:srgbClr val="FFF4B8"/>
                </a:gs>
                <a:gs pos="100000">
                  <a:srgbClr val="FFEE9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5032275" y="3776350"/>
              <a:ext cx="501650" cy="329225"/>
            </a:xfrm>
            <a:custGeom>
              <a:rect b="b" l="l" r="r" t="t"/>
              <a:pathLst>
                <a:path extrusionOk="0" h="13169" w="20066">
                  <a:moveTo>
                    <a:pt x="19890" y="1"/>
                  </a:moveTo>
                  <a:cubicBezTo>
                    <a:pt x="19182" y="1"/>
                    <a:pt x="16360" y="194"/>
                    <a:pt x="14029" y="3124"/>
                  </a:cubicBezTo>
                  <a:cubicBezTo>
                    <a:pt x="12311" y="5287"/>
                    <a:pt x="11622" y="7272"/>
                    <a:pt x="10166" y="8488"/>
                  </a:cubicBezTo>
                  <a:cubicBezTo>
                    <a:pt x="9349" y="9171"/>
                    <a:pt x="8288" y="9611"/>
                    <a:pt x="6670" y="9706"/>
                  </a:cubicBezTo>
                  <a:cubicBezTo>
                    <a:pt x="6329" y="9724"/>
                    <a:pt x="5999" y="9761"/>
                    <a:pt x="5686" y="9812"/>
                  </a:cubicBezTo>
                  <a:cubicBezTo>
                    <a:pt x="5029" y="9917"/>
                    <a:pt x="4429" y="10087"/>
                    <a:pt x="3886" y="10293"/>
                  </a:cubicBezTo>
                  <a:cubicBezTo>
                    <a:pt x="1271" y="11290"/>
                    <a:pt x="1" y="13168"/>
                    <a:pt x="1" y="13168"/>
                  </a:cubicBezTo>
                  <a:lnTo>
                    <a:pt x="20059" y="13168"/>
                  </a:lnTo>
                  <a:lnTo>
                    <a:pt x="20059" y="6402"/>
                  </a:lnTo>
                  <a:lnTo>
                    <a:pt x="20059" y="1471"/>
                  </a:lnTo>
                  <a:cubicBezTo>
                    <a:pt x="20059" y="1471"/>
                    <a:pt x="20065" y="914"/>
                    <a:pt x="19940" y="1"/>
                  </a:cubicBezTo>
                  <a:cubicBezTo>
                    <a:pt x="19925" y="1"/>
                    <a:pt x="19908" y="1"/>
                    <a:pt x="1989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330300" y="3756125"/>
              <a:ext cx="743125" cy="475500"/>
            </a:xfrm>
            <a:custGeom>
              <a:rect b="b" l="l" r="r" t="t"/>
              <a:pathLst>
                <a:path extrusionOk="0" h="19020" w="29725">
                  <a:moveTo>
                    <a:pt x="1447" y="1"/>
                  </a:moveTo>
                  <a:cubicBezTo>
                    <a:pt x="950" y="1"/>
                    <a:pt x="550" y="68"/>
                    <a:pt x="231" y="167"/>
                  </a:cubicBezTo>
                  <a:cubicBezTo>
                    <a:pt x="1" y="1456"/>
                    <a:pt x="13" y="2281"/>
                    <a:pt x="13" y="2281"/>
                  </a:cubicBezTo>
                  <a:lnTo>
                    <a:pt x="13" y="7209"/>
                  </a:lnTo>
                  <a:lnTo>
                    <a:pt x="13" y="19020"/>
                  </a:lnTo>
                  <a:lnTo>
                    <a:pt x="29725" y="19020"/>
                  </a:lnTo>
                  <a:cubicBezTo>
                    <a:pt x="29672" y="18901"/>
                    <a:pt x="29617" y="18785"/>
                    <a:pt x="29566" y="18669"/>
                  </a:cubicBezTo>
                  <a:cubicBezTo>
                    <a:pt x="29517" y="18562"/>
                    <a:pt x="29470" y="18460"/>
                    <a:pt x="29421" y="18357"/>
                  </a:cubicBezTo>
                  <a:cubicBezTo>
                    <a:pt x="28258" y="15886"/>
                    <a:pt x="26998" y="14071"/>
                    <a:pt x="25705" y="12747"/>
                  </a:cubicBezTo>
                  <a:cubicBezTo>
                    <a:pt x="25302" y="12332"/>
                    <a:pt x="24892" y="11965"/>
                    <a:pt x="24485" y="11642"/>
                  </a:cubicBezTo>
                  <a:cubicBezTo>
                    <a:pt x="23129" y="10566"/>
                    <a:pt x="21760" y="9961"/>
                    <a:pt x="20449" y="9632"/>
                  </a:cubicBezTo>
                  <a:cubicBezTo>
                    <a:pt x="19368" y="9363"/>
                    <a:pt x="18327" y="9281"/>
                    <a:pt x="17364" y="9281"/>
                  </a:cubicBezTo>
                  <a:cubicBezTo>
                    <a:pt x="17076" y="9281"/>
                    <a:pt x="16794" y="9288"/>
                    <a:pt x="16521" y="9300"/>
                  </a:cubicBezTo>
                  <a:cubicBezTo>
                    <a:pt x="15893" y="9326"/>
                    <a:pt x="15307" y="9379"/>
                    <a:pt x="14777" y="9418"/>
                  </a:cubicBezTo>
                  <a:cubicBezTo>
                    <a:pt x="14351" y="9451"/>
                    <a:pt x="13963" y="9476"/>
                    <a:pt x="13616" y="9476"/>
                  </a:cubicBezTo>
                  <a:cubicBezTo>
                    <a:pt x="10240" y="9476"/>
                    <a:pt x="8247" y="1769"/>
                    <a:pt x="4090" y="469"/>
                  </a:cubicBezTo>
                  <a:cubicBezTo>
                    <a:pt x="2996" y="127"/>
                    <a:pt x="2130" y="1"/>
                    <a:pt x="1447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4329950" y="4215075"/>
              <a:ext cx="1204175" cy="708325"/>
            </a:xfrm>
            <a:custGeom>
              <a:rect b="b" l="l" r="r" t="t"/>
              <a:pathLst>
                <a:path extrusionOk="0" h="28333" w="48167">
                  <a:moveTo>
                    <a:pt x="47346" y="15256"/>
                  </a:moveTo>
                  <a:cubicBezTo>
                    <a:pt x="46928" y="16536"/>
                    <a:pt x="46294" y="17981"/>
                    <a:pt x="45330" y="19430"/>
                  </a:cubicBezTo>
                  <a:cubicBezTo>
                    <a:pt x="45127" y="19736"/>
                    <a:pt x="44909" y="20043"/>
                    <a:pt x="44674" y="20350"/>
                  </a:cubicBezTo>
                  <a:cubicBezTo>
                    <a:pt x="44529" y="20537"/>
                    <a:pt x="44380" y="20725"/>
                    <a:pt x="44223" y="20912"/>
                  </a:cubicBezTo>
                  <a:cubicBezTo>
                    <a:pt x="44125" y="21030"/>
                    <a:pt x="44025" y="21147"/>
                    <a:pt x="43921" y="21264"/>
                  </a:cubicBezTo>
                  <a:cubicBezTo>
                    <a:pt x="43268" y="21999"/>
                    <a:pt x="42515" y="22720"/>
                    <a:pt x="41646" y="23402"/>
                  </a:cubicBezTo>
                  <a:cubicBezTo>
                    <a:pt x="41434" y="23566"/>
                    <a:pt x="41216" y="23732"/>
                    <a:pt x="40991" y="23892"/>
                  </a:cubicBezTo>
                  <a:cubicBezTo>
                    <a:pt x="40284" y="24397"/>
                    <a:pt x="39509" y="24876"/>
                    <a:pt x="38654" y="25318"/>
                  </a:cubicBezTo>
                  <a:lnTo>
                    <a:pt x="38654" y="25318"/>
                  </a:lnTo>
                  <a:cubicBezTo>
                    <a:pt x="38544" y="25375"/>
                    <a:pt x="38431" y="25434"/>
                    <a:pt x="38319" y="25489"/>
                  </a:cubicBezTo>
                  <a:cubicBezTo>
                    <a:pt x="37890" y="25701"/>
                    <a:pt x="37445" y="25904"/>
                    <a:pt x="36980" y="26100"/>
                  </a:cubicBezTo>
                  <a:cubicBezTo>
                    <a:pt x="36774" y="26187"/>
                    <a:pt x="36565" y="26270"/>
                    <a:pt x="36351" y="26352"/>
                  </a:cubicBezTo>
                  <a:cubicBezTo>
                    <a:pt x="35995" y="26489"/>
                    <a:pt x="35627" y="26619"/>
                    <a:pt x="35247" y="26745"/>
                  </a:cubicBezTo>
                  <a:cubicBezTo>
                    <a:pt x="35098" y="26793"/>
                    <a:pt x="34947" y="26842"/>
                    <a:pt x="34793" y="26889"/>
                  </a:cubicBezTo>
                  <a:cubicBezTo>
                    <a:pt x="33512" y="27287"/>
                    <a:pt x="32107" y="27615"/>
                    <a:pt x="30568" y="27858"/>
                  </a:cubicBezTo>
                  <a:cubicBezTo>
                    <a:pt x="30319" y="27898"/>
                    <a:pt x="30067" y="27935"/>
                    <a:pt x="29811" y="27969"/>
                  </a:cubicBezTo>
                  <a:cubicBezTo>
                    <a:pt x="28198" y="28188"/>
                    <a:pt x="26444" y="28315"/>
                    <a:pt x="24538" y="28331"/>
                  </a:cubicBezTo>
                  <a:cubicBezTo>
                    <a:pt x="24389" y="28333"/>
                    <a:pt x="24238" y="28333"/>
                    <a:pt x="24088" y="28333"/>
                  </a:cubicBezTo>
                  <a:lnTo>
                    <a:pt x="23807" y="28333"/>
                  </a:lnTo>
                  <a:cubicBezTo>
                    <a:pt x="21332" y="28320"/>
                    <a:pt x="19114" y="28123"/>
                    <a:pt x="17127" y="27780"/>
                  </a:cubicBezTo>
                  <a:cubicBezTo>
                    <a:pt x="17115" y="27779"/>
                    <a:pt x="17104" y="27776"/>
                    <a:pt x="17092" y="27775"/>
                  </a:cubicBezTo>
                  <a:cubicBezTo>
                    <a:pt x="14996" y="27411"/>
                    <a:pt x="13156" y="26887"/>
                    <a:pt x="11543" y="26244"/>
                  </a:cubicBezTo>
                  <a:cubicBezTo>
                    <a:pt x="11431" y="26199"/>
                    <a:pt x="11320" y="26153"/>
                    <a:pt x="11210" y="26109"/>
                  </a:cubicBezTo>
                  <a:cubicBezTo>
                    <a:pt x="11207" y="26107"/>
                    <a:pt x="11205" y="26107"/>
                    <a:pt x="11202" y="26104"/>
                  </a:cubicBezTo>
                  <a:cubicBezTo>
                    <a:pt x="10978" y="26011"/>
                    <a:pt x="10756" y="25915"/>
                    <a:pt x="10541" y="25818"/>
                  </a:cubicBezTo>
                  <a:cubicBezTo>
                    <a:pt x="10335" y="25725"/>
                    <a:pt x="10136" y="25630"/>
                    <a:pt x="9937" y="25532"/>
                  </a:cubicBezTo>
                  <a:cubicBezTo>
                    <a:pt x="9672" y="25402"/>
                    <a:pt x="9415" y="25268"/>
                    <a:pt x="9164" y="25133"/>
                  </a:cubicBezTo>
                  <a:cubicBezTo>
                    <a:pt x="7752" y="24362"/>
                    <a:pt x="6559" y="23494"/>
                    <a:pt x="5547" y="22576"/>
                  </a:cubicBezTo>
                  <a:cubicBezTo>
                    <a:pt x="5290" y="22344"/>
                    <a:pt x="5046" y="22107"/>
                    <a:pt x="4814" y="21869"/>
                  </a:cubicBezTo>
                  <a:cubicBezTo>
                    <a:pt x="3780" y="20809"/>
                    <a:pt x="2970" y="19702"/>
                    <a:pt x="2332" y="18615"/>
                  </a:cubicBezTo>
                  <a:cubicBezTo>
                    <a:pt x="2279" y="18524"/>
                    <a:pt x="2226" y="18433"/>
                    <a:pt x="2176" y="18341"/>
                  </a:cubicBezTo>
                  <a:cubicBezTo>
                    <a:pt x="1866" y="17787"/>
                    <a:pt x="1600" y="17242"/>
                    <a:pt x="1375" y="16710"/>
                  </a:cubicBezTo>
                  <a:cubicBezTo>
                    <a:pt x="1358" y="16675"/>
                    <a:pt x="1344" y="16639"/>
                    <a:pt x="1329" y="16604"/>
                  </a:cubicBezTo>
                  <a:cubicBezTo>
                    <a:pt x="1184" y="16263"/>
                    <a:pt x="1057" y="15929"/>
                    <a:pt x="945" y="15604"/>
                  </a:cubicBezTo>
                  <a:cubicBezTo>
                    <a:pt x="814" y="15232"/>
                    <a:pt x="702" y="14870"/>
                    <a:pt x="605" y="14525"/>
                  </a:cubicBezTo>
                  <a:cubicBezTo>
                    <a:pt x="1" y="12357"/>
                    <a:pt x="22" y="10813"/>
                    <a:pt x="22" y="10813"/>
                  </a:cubicBezTo>
                  <a:lnTo>
                    <a:pt x="22" y="10709"/>
                  </a:lnTo>
                  <a:lnTo>
                    <a:pt x="22" y="1"/>
                  </a:lnTo>
                  <a:lnTo>
                    <a:pt x="48145" y="1"/>
                  </a:lnTo>
                  <a:lnTo>
                    <a:pt x="48145" y="10653"/>
                  </a:lnTo>
                  <a:lnTo>
                    <a:pt x="48145" y="10813"/>
                  </a:lnTo>
                  <a:cubicBezTo>
                    <a:pt x="48145" y="10813"/>
                    <a:pt x="48167" y="12417"/>
                    <a:pt x="47524" y="14655"/>
                  </a:cubicBezTo>
                  <a:cubicBezTo>
                    <a:pt x="47553" y="14635"/>
                    <a:pt x="47575" y="14629"/>
                    <a:pt x="47589" y="14641"/>
                  </a:cubicBezTo>
                  <a:cubicBezTo>
                    <a:pt x="47646" y="14675"/>
                    <a:pt x="47539" y="14918"/>
                    <a:pt x="47346" y="15256"/>
                  </a:cubicBezTo>
                  <a:close/>
                </a:path>
              </a:pathLst>
            </a:custGeom>
            <a:gradFill>
              <a:gsLst>
                <a:gs pos="0">
                  <a:srgbClr val="8686FA"/>
                </a:gs>
                <a:gs pos="78000">
                  <a:srgbClr val="B9B9FD"/>
                </a:gs>
                <a:gs pos="100000">
                  <a:srgbClr val="ECEC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5275975" y="4283525"/>
              <a:ext cx="258300" cy="528850"/>
            </a:xfrm>
            <a:custGeom>
              <a:rect b="b" l="l" r="r" t="t"/>
              <a:pathLst>
                <a:path extrusionOk="0" h="21154" w="10332">
                  <a:moveTo>
                    <a:pt x="6389" y="0"/>
                  </a:moveTo>
                  <a:cubicBezTo>
                    <a:pt x="6283" y="0"/>
                    <a:pt x="6189" y="58"/>
                    <a:pt x="6109" y="178"/>
                  </a:cubicBezTo>
                  <a:cubicBezTo>
                    <a:pt x="6109" y="178"/>
                    <a:pt x="2518" y="8447"/>
                    <a:pt x="860" y="14436"/>
                  </a:cubicBezTo>
                  <a:cubicBezTo>
                    <a:pt x="333" y="16344"/>
                    <a:pt x="0" y="18021"/>
                    <a:pt x="44" y="19123"/>
                  </a:cubicBezTo>
                  <a:cubicBezTo>
                    <a:pt x="53" y="19335"/>
                    <a:pt x="76" y="19524"/>
                    <a:pt x="112" y="19691"/>
                  </a:cubicBezTo>
                  <a:cubicBezTo>
                    <a:pt x="180" y="19996"/>
                    <a:pt x="297" y="20221"/>
                    <a:pt x="472" y="20356"/>
                  </a:cubicBezTo>
                  <a:cubicBezTo>
                    <a:pt x="1028" y="20781"/>
                    <a:pt x="1989" y="21028"/>
                    <a:pt x="3150" y="21154"/>
                  </a:cubicBezTo>
                  <a:cubicBezTo>
                    <a:pt x="3375" y="20994"/>
                    <a:pt x="3593" y="20828"/>
                    <a:pt x="3805" y="20664"/>
                  </a:cubicBezTo>
                  <a:cubicBezTo>
                    <a:pt x="4674" y="19982"/>
                    <a:pt x="5427" y="19261"/>
                    <a:pt x="6080" y="18526"/>
                  </a:cubicBezTo>
                  <a:cubicBezTo>
                    <a:pt x="6184" y="18409"/>
                    <a:pt x="6284" y="18292"/>
                    <a:pt x="6382" y="18174"/>
                  </a:cubicBezTo>
                  <a:cubicBezTo>
                    <a:pt x="6539" y="17987"/>
                    <a:pt x="6688" y="17799"/>
                    <a:pt x="6833" y="17612"/>
                  </a:cubicBezTo>
                  <a:cubicBezTo>
                    <a:pt x="7068" y="17305"/>
                    <a:pt x="7286" y="16998"/>
                    <a:pt x="7489" y="16692"/>
                  </a:cubicBezTo>
                  <a:cubicBezTo>
                    <a:pt x="8453" y="15243"/>
                    <a:pt x="9087" y="13798"/>
                    <a:pt x="9505" y="12518"/>
                  </a:cubicBezTo>
                  <a:cubicBezTo>
                    <a:pt x="9698" y="12180"/>
                    <a:pt x="9805" y="11937"/>
                    <a:pt x="9754" y="11901"/>
                  </a:cubicBezTo>
                  <a:cubicBezTo>
                    <a:pt x="9749" y="11897"/>
                    <a:pt x="9743" y="11896"/>
                    <a:pt x="9736" y="11896"/>
                  </a:cubicBezTo>
                  <a:cubicBezTo>
                    <a:pt x="9723" y="11896"/>
                    <a:pt x="9707" y="11902"/>
                    <a:pt x="9688" y="11915"/>
                  </a:cubicBezTo>
                  <a:cubicBezTo>
                    <a:pt x="10331" y="9677"/>
                    <a:pt x="10308" y="8074"/>
                    <a:pt x="10308" y="8074"/>
                  </a:cubicBezTo>
                  <a:lnTo>
                    <a:pt x="10308" y="7914"/>
                  </a:lnTo>
                  <a:cubicBezTo>
                    <a:pt x="8833" y="3686"/>
                    <a:pt x="7236" y="0"/>
                    <a:pt x="6389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5446775" y="4414875"/>
              <a:ext cx="16450" cy="308950"/>
            </a:xfrm>
            <a:custGeom>
              <a:rect b="b" l="l" r="r" t="t"/>
              <a:pathLst>
                <a:path extrusionOk="0" h="12358" w="658">
                  <a:moveTo>
                    <a:pt x="118" y="0"/>
                  </a:moveTo>
                  <a:cubicBezTo>
                    <a:pt x="92" y="0"/>
                    <a:pt x="66" y="65"/>
                    <a:pt x="38" y="203"/>
                  </a:cubicBezTo>
                  <a:cubicBezTo>
                    <a:pt x="38" y="203"/>
                    <a:pt x="30" y="2910"/>
                    <a:pt x="20" y="6191"/>
                  </a:cubicBezTo>
                  <a:cubicBezTo>
                    <a:pt x="20" y="6415"/>
                    <a:pt x="17" y="6642"/>
                    <a:pt x="17" y="6870"/>
                  </a:cubicBezTo>
                  <a:cubicBezTo>
                    <a:pt x="16" y="7541"/>
                    <a:pt x="13" y="8230"/>
                    <a:pt x="10" y="8919"/>
                  </a:cubicBezTo>
                  <a:cubicBezTo>
                    <a:pt x="10" y="9159"/>
                    <a:pt x="9" y="9399"/>
                    <a:pt x="9" y="9639"/>
                  </a:cubicBezTo>
                  <a:cubicBezTo>
                    <a:pt x="6" y="10569"/>
                    <a:pt x="3" y="11492"/>
                    <a:pt x="1" y="12358"/>
                  </a:cubicBezTo>
                  <a:cubicBezTo>
                    <a:pt x="236" y="12051"/>
                    <a:pt x="454" y="11744"/>
                    <a:pt x="657" y="11438"/>
                  </a:cubicBezTo>
                  <a:cubicBezTo>
                    <a:pt x="649" y="11012"/>
                    <a:pt x="639" y="10579"/>
                    <a:pt x="630" y="10142"/>
                  </a:cubicBezTo>
                  <a:cubicBezTo>
                    <a:pt x="627" y="9928"/>
                    <a:pt x="621" y="9716"/>
                    <a:pt x="616" y="9502"/>
                  </a:cubicBezTo>
                  <a:cubicBezTo>
                    <a:pt x="593" y="8540"/>
                    <a:pt x="570" y="7567"/>
                    <a:pt x="542" y="6629"/>
                  </a:cubicBezTo>
                  <a:cubicBezTo>
                    <a:pt x="536" y="6438"/>
                    <a:pt x="529" y="6248"/>
                    <a:pt x="524" y="6060"/>
                  </a:cubicBezTo>
                  <a:cubicBezTo>
                    <a:pt x="421" y="2738"/>
                    <a:pt x="286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5382175" y="4497375"/>
              <a:ext cx="132950" cy="91800"/>
            </a:xfrm>
            <a:custGeom>
              <a:rect b="b" l="l" r="r" t="t"/>
              <a:pathLst>
                <a:path extrusionOk="0" h="3672" w="5318">
                  <a:moveTo>
                    <a:pt x="79" y="1"/>
                  </a:moveTo>
                  <a:cubicBezTo>
                    <a:pt x="27" y="1"/>
                    <a:pt x="0" y="49"/>
                    <a:pt x="6" y="157"/>
                  </a:cubicBezTo>
                  <a:cubicBezTo>
                    <a:pt x="6" y="157"/>
                    <a:pt x="2390" y="3672"/>
                    <a:pt x="2779" y="3672"/>
                  </a:cubicBezTo>
                  <a:cubicBezTo>
                    <a:pt x="2787" y="3672"/>
                    <a:pt x="2794" y="3670"/>
                    <a:pt x="2800" y="3667"/>
                  </a:cubicBezTo>
                  <a:cubicBezTo>
                    <a:pt x="3113" y="3516"/>
                    <a:pt x="5318" y="306"/>
                    <a:pt x="5118" y="157"/>
                  </a:cubicBezTo>
                  <a:cubicBezTo>
                    <a:pt x="5113" y="154"/>
                    <a:pt x="5107" y="152"/>
                    <a:pt x="5101" y="152"/>
                  </a:cubicBezTo>
                  <a:cubicBezTo>
                    <a:pt x="4838" y="152"/>
                    <a:pt x="3160" y="3018"/>
                    <a:pt x="2779" y="3018"/>
                  </a:cubicBezTo>
                  <a:cubicBezTo>
                    <a:pt x="2773" y="3018"/>
                    <a:pt x="2767" y="3018"/>
                    <a:pt x="2761" y="3016"/>
                  </a:cubicBezTo>
                  <a:cubicBezTo>
                    <a:pt x="2450" y="2928"/>
                    <a:pt x="488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5391900" y="4577175"/>
              <a:ext cx="129225" cy="91750"/>
            </a:xfrm>
            <a:custGeom>
              <a:rect b="b" l="l" r="r" t="t"/>
              <a:pathLst>
                <a:path extrusionOk="0" h="3670" w="5169">
                  <a:moveTo>
                    <a:pt x="80" y="0"/>
                  </a:moveTo>
                  <a:cubicBezTo>
                    <a:pt x="27" y="0"/>
                    <a:pt x="1" y="48"/>
                    <a:pt x="6" y="157"/>
                  </a:cubicBezTo>
                  <a:cubicBezTo>
                    <a:pt x="6" y="157"/>
                    <a:pt x="1370" y="2168"/>
                    <a:pt x="2204" y="3147"/>
                  </a:cubicBezTo>
                  <a:cubicBezTo>
                    <a:pt x="2472" y="3461"/>
                    <a:pt x="2685" y="3670"/>
                    <a:pt x="2780" y="3670"/>
                  </a:cubicBezTo>
                  <a:cubicBezTo>
                    <a:pt x="2788" y="3670"/>
                    <a:pt x="2795" y="3668"/>
                    <a:pt x="2801" y="3665"/>
                  </a:cubicBezTo>
                  <a:cubicBezTo>
                    <a:pt x="2808" y="3662"/>
                    <a:pt x="2816" y="3657"/>
                    <a:pt x="2825" y="3650"/>
                  </a:cubicBezTo>
                  <a:cubicBezTo>
                    <a:pt x="3110" y="3443"/>
                    <a:pt x="4326" y="1722"/>
                    <a:pt x="4868" y="772"/>
                  </a:cubicBezTo>
                  <a:cubicBezTo>
                    <a:pt x="5061" y="434"/>
                    <a:pt x="5168" y="191"/>
                    <a:pt x="5118" y="157"/>
                  </a:cubicBezTo>
                  <a:cubicBezTo>
                    <a:pt x="5113" y="153"/>
                    <a:pt x="5108" y="151"/>
                    <a:pt x="5101" y="151"/>
                  </a:cubicBezTo>
                  <a:cubicBezTo>
                    <a:pt x="5088" y="151"/>
                    <a:pt x="5072" y="158"/>
                    <a:pt x="5054" y="171"/>
                  </a:cubicBezTo>
                  <a:cubicBezTo>
                    <a:pt x="4688" y="414"/>
                    <a:pt x="3221" y="2883"/>
                    <a:pt x="2811" y="3011"/>
                  </a:cubicBezTo>
                  <a:cubicBezTo>
                    <a:pt x="2800" y="3015"/>
                    <a:pt x="2789" y="3017"/>
                    <a:pt x="2779" y="3017"/>
                  </a:cubicBezTo>
                  <a:cubicBezTo>
                    <a:pt x="2773" y="3017"/>
                    <a:pt x="2767" y="3016"/>
                    <a:pt x="2762" y="3015"/>
                  </a:cubicBezTo>
                  <a:cubicBezTo>
                    <a:pt x="2677" y="2990"/>
                    <a:pt x="2470" y="2758"/>
                    <a:pt x="2205" y="2428"/>
                  </a:cubicBezTo>
                  <a:cubicBezTo>
                    <a:pt x="1499" y="1550"/>
                    <a:pt x="377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5382175" y="4679350"/>
              <a:ext cx="53350" cy="67275"/>
            </a:xfrm>
            <a:custGeom>
              <a:rect b="b" l="l" r="r" t="t"/>
              <a:pathLst>
                <a:path extrusionOk="0" h="2691" w="2134">
                  <a:moveTo>
                    <a:pt x="79" y="1"/>
                  </a:moveTo>
                  <a:cubicBezTo>
                    <a:pt x="27" y="1"/>
                    <a:pt x="0" y="49"/>
                    <a:pt x="6" y="157"/>
                  </a:cubicBezTo>
                  <a:cubicBezTo>
                    <a:pt x="6" y="157"/>
                    <a:pt x="1019" y="1651"/>
                    <a:pt x="1832" y="2690"/>
                  </a:cubicBezTo>
                  <a:cubicBezTo>
                    <a:pt x="1936" y="2575"/>
                    <a:pt x="2036" y="2458"/>
                    <a:pt x="2134" y="2339"/>
                  </a:cubicBezTo>
                  <a:cubicBezTo>
                    <a:pt x="1425" y="1451"/>
                    <a:pt x="366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4755250" y="4417500"/>
              <a:ext cx="338950" cy="505900"/>
            </a:xfrm>
            <a:custGeom>
              <a:rect b="b" l="l" r="r" t="t"/>
              <a:pathLst>
                <a:path extrusionOk="0" h="20236" w="13558">
                  <a:moveTo>
                    <a:pt x="6363" y="1"/>
                  </a:moveTo>
                  <a:cubicBezTo>
                    <a:pt x="6257" y="1"/>
                    <a:pt x="6163" y="58"/>
                    <a:pt x="6082" y="179"/>
                  </a:cubicBezTo>
                  <a:cubicBezTo>
                    <a:pt x="6082" y="179"/>
                    <a:pt x="323" y="13440"/>
                    <a:pt x="27" y="18535"/>
                  </a:cubicBezTo>
                  <a:cubicBezTo>
                    <a:pt x="0" y="18985"/>
                    <a:pt x="16" y="19370"/>
                    <a:pt x="83" y="19678"/>
                  </a:cubicBezTo>
                  <a:cubicBezTo>
                    <a:pt x="94" y="19679"/>
                    <a:pt x="105" y="19682"/>
                    <a:pt x="117" y="19683"/>
                  </a:cubicBezTo>
                  <a:cubicBezTo>
                    <a:pt x="2103" y="20026"/>
                    <a:pt x="4322" y="20223"/>
                    <a:pt x="6798" y="20236"/>
                  </a:cubicBezTo>
                  <a:lnTo>
                    <a:pt x="7077" y="20236"/>
                  </a:lnTo>
                  <a:cubicBezTo>
                    <a:pt x="7229" y="20236"/>
                    <a:pt x="7378" y="20236"/>
                    <a:pt x="7528" y="20234"/>
                  </a:cubicBezTo>
                  <a:cubicBezTo>
                    <a:pt x="9435" y="20218"/>
                    <a:pt x="11189" y="20091"/>
                    <a:pt x="12800" y="19872"/>
                  </a:cubicBezTo>
                  <a:cubicBezTo>
                    <a:pt x="13056" y="19838"/>
                    <a:pt x="13308" y="19801"/>
                    <a:pt x="13557" y="19761"/>
                  </a:cubicBezTo>
                  <a:cubicBezTo>
                    <a:pt x="13517" y="19195"/>
                    <a:pt x="13318" y="18193"/>
                    <a:pt x="13006" y="16930"/>
                  </a:cubicBezTo>
                  <a:cubicBezTo>
                    <a:pt x="11584" y="11175"/>
                    <a:pt x="7838" y="1"/>
                    <a:pt x="6363" y="1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4855000" y="4548775"/>
              <a:ext cx="142575" cy="374600"/>
            </a:xfrm>
            <a:custGeom>
              <a:rect b="b" l="l" r="r" t="t"/>
              <a:pathLst>
                <a:path extrusionOk="0" h="14984" w="5703">
                  <a:moveTo>
                    <a:pt x="2703" y="0"/>
                  </a:moveTo>
                  <a:cubicBezTo>
                    <a:pt x="2677" y="0"/>
                    <a:pt x="2650" y="65"/>
                    <a:pt x="2623" y="203"/>
                  </a:cubicBezTo>
                  <a:cubicBezTo>
                    <a:pt x="2623" y="203"/>
                    <a:pt x="2614" y="2910"/>
                    <a:pt x="2603" y="6192"/>
                  </a:cubicBezTo>
                  <a:cubicBezTo>
                    <a:pt x="2036" y="5619"/>
                    <a:pt x="442" y="3302"/>
                    <a:pt x="79" y="3302"/>
                  </a:cubicBezTo>
                  <a:cubicBezTo>
                    <a:pt x="27" y="3302"/>
                    <a:pt x="1" y="3350"/>
                    <a:pt x="6" y="3458"/>
                  </a:cubicBezTo>
                  <a:cubicBezTo>
                    <a:pt x="6" y="3458"/>
                    <a:pt x="1925" y="6289"/>
                    <a:pt x="2600" y="6869"/>
                  </a:cubicBezTo>
                  <a:cubicBezTo>
                    <a:pt x="2599" y="7542"/>
                    <a:pt x="2595" y="8231"/>
                    <a:pt x="2593" y="8919"/>
                  </a:cubicBezTo>
                  <a:cubicBezTo>
                    <a:pt x="1885" y="8040"/>
                    <a:pt x="763" y="6490"/>
                    <a:pt x="467" y="6490"/>
                  </a:cubicBezTo>
                  <a:cubicBezTo>
                    <a:pt x="415" y="6490"/>
                    <a:pt x="389" y="6538"/>
                    <a:pt x="394" y="6647"/>
                  </a:cubicBezTo>
                  <a:cubicBezTo>
                    <a:pt x="394" y="6647"/>
                    <a:pt x="1758" y="8661"/>
                    <a:pt x="2592" y="9639"/>
                  </a:cubicBezTo>
                  <a:cubicBezTo>
                    <a:pt x="2588" y="10876"/>
                    <a:pt x="2585" y="12093"/>
                    <a:pt x="2581" y="13188"/>
                  </a:cubicBezTo>
                  <a:cubicBezTo>
                    <a:pt x="1893" y="12362"/>
                    <a:pt x="627" y="10583"/>
                    <a:pt x="309" y="10583"/>
                  </a:cubicBezTo>
                  <a:cubicBezTo>
                    <a:pt x="257" y="10583"/>
                    <a:pt x="230" y="10631"/>
                    <a:pt x="236" y="10740"/>
                  </a:cubicBezTo>
                  <a:cubicBezTo>
                    <a:pt x="236" y="10740"/>
                    <a:pt x="1771" y="13004"/>
                    <a:pt x="2578" y="13898"/>
                  </a:cubicBezTo>
                  <a:lnTo>
                    <a:pt x="2578" y="14132"/>
                  </a:lnTo>
                  <a:cubicBezTo>
                    <a:pt x="2575" y="14428"/>
                    <a:pt x="2575" y="14713"/>
                    <a:pt x="2575" y="14983"/>
                  </a:cubicBezTo>
                  <a:lnTo>
                    <a:pt x="2856" y="14983"/>
                  </a:lnTo>
                  <a:cubicBezTo>
                    <a:pt x="3007" y="14983"/>
                    <a:pt x="3157" y="14983"/>
                    <a:pt x="3306" y="14982"/>
                  </a:cubicBezTo>
                  <a:cubicBezTo>
                    <a:pt x="3302" y="14670"/>
                    <a:pt x="3296" y="14338"/>
                    <a:pt x="3289" y="13992"/>
                  </a:cubicBezTo>
                  <a:cubicBezTo>
                    <a:pt x="3959" y="13198"/>
                    <a:pt x="5519" y="10868"/>
                    <a:pt x="5349" y="10741"/>
                  </a:cubicBezTo>
                  <a:cubicBezTo>
                    <a:pt x="5344" y="10738"/>
                    <a:pt x="5339" y="10736"/>
                    <a:pt x="5332" y="10736"/>
                  </a:cubicBezTo>
                  <a:cubicBezTo>
                    <a:pt x="5111" y="10736"/>
                    <a:pt x="3890" y="12764"/>
                    <a:pt x="3281" y="13408"/>
                  </a:cubicBezTo>
                  <a:cubicBezTo>
                    <a:pt x="3278" y="13320"/>
                    <a:pt x="3277" y="13232"/>
                    <a:pt x="3275" y="13143"/>
                  </a:cubicBezTo>
                  <a:cubicBezTo>
                    <a:pt x="3257" y="12207"/>
                    <a:pt x="3239" y="11188"/>
                    <a:pt x="3214" y="10143"/>
                  </a:cubicBezTo>
                  <a:cubicBezTo>
                    <a:pt x="3602" y="9862"/>
                    <a:pt x="5703" y="6793"/>
                    <a:pt x="5508" y="6647"/>
                  </a:cubicBezTo>
                  <a:cubicBezTo>
                    <a:pt x="5503" y="6643"/>
                    <a:pt x="5497" y="6642"/>
                    <a:pt x="5491" y="6642"/>
                  </a:cubicBezTo>
                  <a:cubicBezTo>
                    <a:pt x="5234" y="6642"/>
                    <a:pt x="3633" y="9368"/>
                    <a:pt x="3200" y="9503"/>
                  </a:cubicBezTo>
                  <a:cubicBezTo>
                    <a:pt x="3178" y="8539"/>
                    <a:pt x="3153" y="7565"/>
                    <a:pt x="3125" y="6630"/>
                  </a:cubicBezTo>
                  <a:cubicBezTo>
                    <a:pt x="3825" y="5768"/>
                    <a:pt x="5282" y="3582"/>
                    <a:pt x="5118" y="3458"/>
                  </a:cubicBezTo>
                  <a:cubicBezTo>
                    <a:pt x="5113" y="3455"/>
                    <a:pt x="5108" y="3453"/>
                    <a:pt x="5101" y="3453"/>
                  </a:cubicBezTo>
                  <a:cubicBezTo>
                    <a:pt x="4886" y="3453"/>
                    <a:pt x="3733" y="5355"/>
                    <a:pt x="3108" y="6061"/>
                  </a:cubicBezTo>
                  <a:cubicBezTo>
                    <a:pt x="3006" y="2738"/>
                    <a:pt x="2871" y="0"/>
                    <a:pt x="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4450325" y="4364625"/>
              <a:ext cx="307875" cy="544925"/>
            </a:xfrm>
            <a:custGeom>
              <a:rect b="b" l="l" r="r" t="t"/>
              <a:pathLst>
                <a:path extrusionOk="0" h="21797" w="12315">
                  <a:moveTo>
                    <a:pt x="12314" y="21797"/>
                  </a:moveTo>
                  <a:cubicBezTo>
                    <a:pt x="12302" y="21795"/>
                    <a:pt x="12291" y="21793"/>
                    <a:pt x="12280" y="21791"/>
                  </a:cubicBezTo>
                  <a:cubicBezTo>
                    <a:pt x="10182" y="21428"/>
                    <a:pt x="8342" y="20902"/>
                    <a:pt x="6729" y="20260"/>
                  </a:cubicBezTo>
                  <a:cubicBezTo>
                    <a:pt x="6618" y="20216"/>
                    <a:pt x="6507" y="20170"/>
                    <a:pt x="6397" y="20125"/>
                  </a:cubicBezTo>
                  <a:cubicBezTo>
                    <a:pt x="6394" y="20122"/>
                    <a:pt x="6392" y="20122"/>
                    <a:pt x="6388" y="20121"/>
                  </a:cubicBezTo>
                  <a:cubicBezTo>
                    <a:pt x="6164" y="20028"/>
                    <a:pt x="5943" y="19932"/>
                    <a:pt x="5727" y="19834"/>
                  </a:cubicBezTo>
                  <a:cubicBezTo>
                    <a:pt x="5523" y="19740"/>
                    <a:pt x="5322" y="19647"/>
                    <a:pt x="5123" y="19549"/>
                  </a:cubicBezTo>
                  <a:cubicBezTo>
                    <a:pt x="4859" y="19418"/>
                    <a:pt x="4601" y="19285"/>
                    <a:pt x="4351" y="19148"/>
                  </a:cubicBezTo>
                  <a:cubicBezTo>
                    <a:pt x="2938" y="18379"/>
                    <a:pt x="1745" y="17510"/>
                    <a:pt x="735" y="16593"/>
                  </a:cubicBezTo>
                  <a:cubicBezTo>
                    <a:pt x="477" y="16361"/>
                    <a:pt x="234" y="16124"/>
                    <a:pt x="0" y="15885"/>
                  </a:cubicBezTo>
                  <a:cubicBezTo>
                    <a:pt x="473" y="14600"/>
                    <a:pt x="1058" y="13197"/>
                    <a:pt x="1684" y="11793"/>
                  </a:cubicBezTo>
                  <a:cubicBezTo>
                    <a:pt x="3898" y="6828"/>
                    <a:pt x="6619" y="1842"/>
                    <a:pt x="6619" y="1842"/>
                  </a:cubicBezTo>
                  <a:cubicBezTo>
                    <a:pt x="8106" y="0"/>
                    <a:pt x="11609" y="15233"/>
                    <a:pt x="12220" y="20650"/>
                  </a:cubicBezTo>
                  <a:cubicBezTo>
                    <a:pt x="12275" y="21108"/>
                    <a:pt x="12307" y="21496"/>
                    <a:pt x="12314" y="21797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4593525" y="4538875"/>
              <a:ext cx="36175" cy="328825"/>
            </a:xfrm>
            <a:custGeom>
              <a:rect b="b" l="l" r="r" t="t"/>
              <a:pathLst>
                <a:path extrusionOk="0" h="13153" w="1447">
                  <a:moveTo>
                    <a:pt x="1275" y="1"/>
                  </a:moveTo>
                  <a:cubicBezTo>
                    <a:pt x="1250" y="1"/>
                    <a:pt x="1217" y="63"/>
                    <a:pt x="1178" y="195"/>
                  </a:cubicBezTo>
                  <a:cubicBezTo>
                    <a:pt x="1178" y="195"/>
                    <a:pt x="929" y="2891"/>
                    <a:pt x="624" y="6158"/>
                  </a:cubicBezTo>
                  <a:cubicBezTo>
                    <a:pt x="603" y="6380"/>
                    <a:pt x="582" y="6604"/>
                    <a:pt x="561" y="6833"/>
                  </a:cubicBezTo>
                  <a:cubicBezTo>
                    <a:pt x="499" y="7502"/>
                    <a:pt x="436" y="8188"/>
                    <a:pt x="372" y="8873"/>
                  </a:cubicBezTo>
                  <a:cubicBezTo>
                    <a:pt x="351" y="9112"/>
                    <a:pt x="328" y="9352"/>
                    <a:pt x="305" y="9590"/>
                  </a:cubicBezTo>
                  <a:cubicBezTo>
                    <a:pt x="200" y="10722"/>
                    <a:pt x="97" y="11840"/>
                    <a:pt x="1" y="12863"/>
                  </a:cubicBezTo>
                  <a:cubicBezTo>
                    <a:pt x="216" y="12960"/>
                    <a:pt x="438" y="13055"/>
                    <a:pt x="662" y="13150"/>
                  </a:cubicBezTo>
                  <a:cubicBezTo>
                    <a:pt x="666" y="13151"/>
                    <a:pt x="667" y="13151"/>
                    <a:pt x="671" y="13152"/>
                  </a:cubicBezTo>
                  <a:lnTo>
                    <a:pt x="671" y="13141"/>
                  </a:lnTo>
                  <a:cubicBezTo>
                    <a:pt x="737" y="12206"/>
                    <a:pt x="808" y="11189"/>
                    <a:pt x="880" y="10146"/>
                  </a:cubicBezTo>
                  <a:cubicBezTo>
                    <a:pt x="895" y="9935"/>
                    <a:pt x="909" y="9722"/>
                    <a:pt x="923" y="9509"/>
                  </a:cubicBezTo>
                  <a:cubicBezTo>
                    <a:pt x="987" y="8549"/>
                    <a:pt x="1049" y="7577"/>
                    <a:pt x="1106" y="6642"/>
                  </a:cubicBezTo>
                  <a:cubicBezTo>
                    <a:pt x="1118" y="6450"/>
                    <a:pt x="1131" y="6261"/>
                    <a:pt x="1140" y="6073"/>
                  </a:cubicBezTo>
                  <a:cubicBezTo>
                    <a:pt x="1335" y="2746"/>
                    <a:pt x="1447" y="1"/>
                    <a:pt x="1275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550625" y="4615225"/>
              <a:ext cx="131925" cy="97475"/>
            </a:xfrm>
            <a:custGeom>
              <a:rect b="b" l="l" r="r" t="t"/>
              <a:pathLst>
                <a:path extrusionOk="0" h="3899" w="5277">
                  <a:moveTo>
                    <a:pt x="80" y="1"/>
                  </a:moveTo>
                  <a:cubicBezTo>
                    <a:pt x="32" y="1"/>
                    <a:pt x="4" y="47"/>
                    <a:pt x="0" y="150"/>
                  </a:cubicBezTo>
                  <a:cubicBezTo>
                    <a:pt x="0" y="150"/>
                    <a:pt x="2080" y="3898"/>
                    <a:pt x="2452" y="3898"/>
                  </a:cubicBezTo>
                  <a:cubicBezTo>
                    <a:pt x="2458" y="3898"/>
                    <a:pt x="2463" y="3897"/>
                    <a:pt x="2468" y="3895"/>
                  </a:cubicBezTo>
                  <a:cubicBezTo>
                    <a:pt x="2792" y="3773"/>
                    <a:pt x="5277" y="772"/>
                    <a:pt x="5090" y="607"/>
                  </a:cubicBezTo>
                  <a:cubicBezTo>
                    <a:pt x="5085" y="602"/>
                    <a:pt x="5079" y="600"/>
                    <a:pt x="5071" y="600"/>
                  </a:cubicBezTo>
                  <a:cubicBezTo>
                    <a:pt x="4798" y="600"/>
                    <a:pt x="2907" y="3247"/>
                    <a:pt x="2514" y="3247"/>
                  </a:cubicBezTo>
                  <a:cubicBezTo>
                    <a:pt x="2505" y="3247"/>
                    <a:pt x="2496" y="3246"/>
                    <a:pt x="2489" y="3243"/>
                  </a:cubicBezTo>
                  <a:cubicBezTo>
                    <a:pt x="2185" y="3126"/>
                    <a:pt x="472" y="1"/>
                    <a:pt x="80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553125" y="4695500"/>
              <a:ext cx="131925" cy="97475"/>
            </a:xfrm>
            <a:custGeom>
              <a:rect b="b" l="l" r="r" t="t"/>
              <a:pathLst>
                <a:path extrusionOk="0" h="3899" w="5277">
                  <a:moveTo>
                    <a:pt x="81" y="0"/>
                  </a:moveTo>
                  <a:cubicBezTo>
                    <a:pt x="33" y="0"/>
                    <a:pt x="5" y="46"/>
                    <a:pt x="1" y="150"/>
                  </a:cubicBezTo>
                  <a:cubicBezTo>
                    <a:pt x="1" y="150"/>
                    <a:pt x="2079" y="3898"/>
                    <a:pt x="2453" y="3898"/>
                  </a:cubicBezTo>
                  <a:cubicBezTo>
                    <a:pt x="2459" y="3898"/>
                    <a:pt x="2465" y="3897"/>
                    <a:pt x="2470" y="3895"/>
                  </a:cubicBezTo>
                  <a:cubicBezTo>
                    <a:pt x="2795" y="3774"/>
                    <a:pt x="5277" y="774"/>
                    <a:pt x="5092" y="608"/>
                  </a:cubicBezTo>
                  <a:cubicBezTo>
                    <a:pt x="5087" y="603"/>
                    <a:pt x="5080" y="601"/>
                    <a:pt x="5072" y="601"/>
                  </a:cubicBezTo>
                  <a:cubicBezTo>
                    <a:pt x="4799" y="601"/>
                    <a:pt x="2908" y="3248"/>
                    <a:pt x="2515" y="3248"/>
                  </a:cubicBezTo>
                  <a:cubicBezTo>
                    <a:pt x="2506" y="3248"/>
                    <a:pt x="2498" y="3247"/>
                    <a:pt x="2491" y="3244"/>
                  </a:cubicBezTo>
                  <a:cubicBezTo>
                    <a:pt x="2187" y="3126"/>
                    <a:pt x="474" y="0"/>
                    <a:pt x="81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534300" y="4796500"/>
              <a:ext cx="44225" cy="56825"/>
            </a:xfrm>
            <a:custGeom>
              <a:rect b="b" l="l" r="r" t="t"/>
              <a:pathLst>
                <a:path extrusionOk="0" h="2273" w="1769">
                  <a:moveTo>
                    <a:pt x="81" y="0"/>
                  </a:moveTo>
                  <a:cubicBezTo>
                    <a:pt x="33" y="0"/>
                    <a:pt x="4" y="47"/>
                    <a:pt x="1" y="150"/>
                  </a:cubicBezTo>
                  <a:cubicBezTo>
                    <a:pt x="1" y="150"/>
                    <a:pt x="467" y="988"/>
                    <a:pt x="996" y="1872"/>
                  </a:cubicBezTo>
                  <a:cubicBezTo>
                    <a:pt x="1246" y="2008"/>
                    <a:pt x="1504" y="2142"/>
                    <a:pt x="1768" y="2273"/>
                  </a:cubicBezTo>
                  <a:cubicBezTo>
                    <a:pt x="1147" y="1318"/>
                    <a:pt x="336" y="0"/>
                    <a:pt x="81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610050" y="4811450"/>
              <a:ext cx="54625" cy="59650"/>
            </a:xfrm>
            <a:custGeom>
              <a:rect b="b" l="l" r="r" t="t"/>
              <a:pathLst>
                <a:path extrusionOk="0" h="2386" w="2185">
                  <a:moveTo>
                    <a:pt x="2041" y="0"/>
                  </a:moveTo>
                  <a:cubicBezTo>
                    <a:pt x="1837" y="0"/>
                    <a:pt x="720" y="1492"/>
                    <a:pt x="10" y="2236"/>
                  </a:cubicBezTo>
                  <a:cubicBezTo>
                    <a:pt x="6" y="2240"/>
                    <a:pt x="5" y="2243"/>
                    <a:pt x="1" y="2247"/>
                  </a:cubicBezTo>
                  <a:cubicBezTo>
                    <a:pt x="5" y="2248"/>
                    <a:pt x="6" y="2248"/>
                    <a:pt x="10" y="2249"/>
                  </a:cubicBezTo>
                  <a:cubicBezTo>
                    <a:pt x="119" y="2295"/>
                    <a:pt x="230" y="2340"/>
                    <a:pt x="342" y="2386"/>
                  </a:cubicBezTo>
                  <a:cubicBezTo>
                    <a:pt x="1154" y="1452"/>
                    <a:pt x="2184" y="119"/>
                    <a:pt x="2060" y="7"/>
                  </a:cubicBezTo>
                  <a:cubicBezTo>
                    <a:pt x="2055" y="3"/>
                    <a:pt x="2049" y="0"/>
                    <a:pt x="2041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30100" y="4246475"/>
              <a:ext cx="168300" cy="532950"/>
            </a:xfrm>
            <a:custGeom>
              <a:rect b="b" l="l" r="r" t="t"/>
              <a:pathLst>
                <a:path extrusionOk="0" h="21318" w="6732">
                  <a:moveTo>
                    <a:pt x="3076" y="0"/>
                  </a:moveTo>
                  <a:cubicBezTo>
                    <a:pt x="2990" y="0"/>
                    <a:pt x="2904" y="42"/>
                    <a:pt x="2819" y="129"/>
                  </a:cubicBezTo>
                  <a:cubicBezTo>
                    <a:pt x="2819" y="129"/>
                    <a:pt x="1590" y="1954"/>
                    <a:pt x="21" y="4476"/>
                  </a:cubicBezTo>
                  <a:lnTo>
                    <a:pt x="21" y="9449"/>
                  </a:lnTo>
                  <a:lnTo>
                    <a:pt x="21" y="9553"/>
                  </a:lnTo>
                  <a:cubicBezTo>
                    <a:pt x="21" y="9553"/>
                    <a:pt x="1" y="11097"/>
                    <a:pt x="605" y="13266"/>
                  </a:cubicBezTo>
                  <a:cubicBezTo>
                    <a:pt x="702" y="13610"/>
                    <a:pt x="813" y="13972"/>
                    <a:pt x="943" y="14345"/>
                  </a:cubicBezTo>
                  <a:cubicBezTo>
                    <a:pt x="1057" y="14671"/>
                    <a:pt x="1184" y="15003"/>
                    <a:pt x="1328" y="15346"/>
                  </a:cubicBezTo>
                  <a:cubicBezTo>
                    <a:pt x="1344" y="15380"/>
                    <a:pt x="1358" y="15417"/>
                    <a:pt x="1373" y="15451"/>
                  </a:cubicBezTo>
                  <a:cubicBezTo>
                    <a:pt x="1600" y="15982"/>
                    <a:pt x="1866" y="16529"/>
                    <a:pt x="2176" y="17081"/>
                  </a:cubicBezTo>
                  <a:cubicBezTo>
                    <a:pt x="2226" y="17173"/>
                    <a:pt x="2277" y="17263"/>
                    <a:pt x="2332" y="17357"/>
                  </a:cubicBezTo>
                  <a:cubicBezTo>
                    <a:pt x="2969" y="18444"/>
                    <a:pt x="3779" y="19550"/>
                    <a:pt x="4813" y="20609"/>
                  </a:cubicBezTo>
                  <a:cubicBezTo>
                    <a:pt x="5046" y="20847"/>
                    <a:pt x="5289" y="21084"/>
                    <a:pt x="5547" y="21318"/>
                  </a:cubicBezTo>
                  <a:cubicBezTo>
                    <a:pt x="5984" y="21302"/>
                    <a:pt x="6300" y="21270"/>
                    <a:pt x="6457" y="21226"/>
                  </a:cubicBezTo>
                  <a:cubicBezTo>
                    <a:pt x="6731" y="21145"/>
                    <a:pt x="6713" y="19201"/>
                    <a:pt x="6499" y="16517"/>
                  </a:cubicBezTo>
                  <a:cubicBezTo>
                    <a:pt x="5998" y="10264"/>
                    <a:pt x="4436" y="0"/>
                    <a:pt x="3076" y="0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330650" y="4378325"/>
              <a:ext cx="114825" cy="254475"/>
            </a:xfrm>
            <a:custGeom>
              <a:rect b="b" l="l" r="r" t="t"/>
              <a:pathLst>
                <a:path extrusionOk="0" h="10179" w="4593">
                  <a:moveTo>
                    <a:pt x="2701" y="0"/>
                  </a:moveTo>
                  <a:cubicBezTo>
                    <a:pt x="2675" y="0"/>
                    <a:pt x="2638" y="59"/>
                    <a:pt x="2588" y="185"/>
                  </a:cubicBezTo>
                  <a:cubicBezTo>
                    <a:pt x="2588" y="185"/>
                    <a:pt x="2088" y="2846"/>
                    <a:pt x="1486" y="6070"/>
                  </a:cubicBezTo>
                  <a:cubicBezTo>
                    <a:pt x="1163" y="5596"/>
                    <a:pt x="492" y="4165"/>
                    <a:pt x="1" y="3352"/>
                  </a:cubicBezTo>
                  <a:lnTo>
                    <a:pt x="1" y="4176"/>
                  </a:lnTo>
                  <a:cubicBezTo>
                    <a:pt x="445" y="5129"/>
                    <a:pt x="1038" y="6337"/>
                    <a:pt x="1361" y="6737"/>
                  </a:cubicBezTo>
                  <a:cubicBezTo>
                    <a:pt x="1237" y="7397"/>
                    <a:pt x="1110" y="8073"/>
                    <a:pt x="982" y="8751"/>
                  </a:cubicBezTo>
                  <a:cubicBezTo>
                    <a:pt x="861" y="8527"/>
                    <a:pt x="725" y="8265"/>
                    <a:pt x="584" y="7994"/>
                  </a:cubicBezTo>
                  <a:lnTo>
                    <a:pt x="584" y="7994"/>
                  </a:lnTo>
                  <a:cubicBezTo>
                    <a:pt x="680" y="8337"/>
                    <a:pt x="793" y="8701"/>
                    <a:pt x="924" y="9072"/>
                  </a:cubicBezTo>
                  <a:cubicBezTo>
                    <a:pt x="1036" y="9398"/>
                    <a:pt x="1166" y="9732"/>
                    <a:pt x="1308" y="10073"/>
                  </a:cubicBezTo>
                  <a:cubicBezTo>
                    <a:pt x="1322" y="10108"/>
                    <a:pt x="1337" y="10143"/>
                    <a:pt x="1354" y="10179"/>
                  </a:cubicBezTo>
                  <a:cubicBezTo>
                    <a:pt x="1358" y="10141"/>
                    <a:pt x="1365" y="10104"/>
                    <a:pt x="1370" y="10066"/>
                  </a:cubicBezTo>
                  <a:cubicBezTo>
                    <a:pt x="1803" y="9859"/>
                    <a:pt x="4424" y="7223"/>
                    <a:pt x="4258" y="7045"/>
                  </a:cubicBezTo>
                  <a:cubicBezTo>
                    <a:pt x="4253" y="7038"/>
                    <a:pt x="4245" y="7036"/>
                    <a:pt x="4235" y="7036"/>
                  </a:cubicBezTo>
                  <a:cubicBezTo>
                    <a:pt x="3948" y="7036"/>
                    <a:pt x="1916" y="9380"/>
                    <a:pt x="1472" y="9434"/>
                  </a:cubicBezTo>
                  <a:cubicBezTo>
                    <a:pt x="1625" y="8485"/>
                    <a:pt x="1775" y="7522"/>
                    <a:pt x="1919" y="6595"/>
                  </a:cubicBezTo>
                  <a:cubicBezTo>
                    <a:pt x="2762" y="5875"/>
                    <a:pt x="4592" y="3987"/>
                    <a:pt x="4453" y="3838"/>
                  </a:cubicBezTo>
                  <a:cubicBezTo>
                    <a:pt x="4448" y="3832"/>
                    <a:pt x="4440" y="3829"/>
                    <a:pt x="4430" y="3829"/>
                  </a:cubicBezTo>
                  <a:cubicBezTo>
                    <a:pt x="4193" y="3829"/>
                    <a:pt x="2740" y="5458"/>
                    <a:pt x="2005" y="6033"/>
                  </a:cubicBezTo>
                  <a:cubicBezTo>
                    <a:pt x="2508" y="2727"/>
                    <a:pt x="2873" y="0"/>
                    <a:pt x="2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384475" y="4653050"/>
              <a:ext cx="26175" cy="27350"/>
            </a:xfrm>
            <a:custGeom>
              <a:rect b="b" l="l" r="r" t="t"/>
              <a:pathLst>
                <a:path extrusionOk="0" h="1094" w="1047">
                  <a:moveTo>
                    <a:pt x="956" y="1"/>
                  </a:moveTo>
                  <a:cubicBezTo>
                    <a:pt x="844" y="1"/>
                    <a:pt x="456" y="369"/>
                    <a:pt x="1" y="818"/>
                  </a:cubicBezTo>
                  <a:cubicBezTo>
                    <a:pt x="51" y="909"/>
                    <a:pt x="102" y="1000"/>
                    <a:pt x="157" y="1094"/>
                  </a:cubicBezTo>
                  <a:cubicBezTo>
                    <a:pt x="665" y="547"/>
                    <a:pt x="1046" y="80"/>
                    <a:pt x="979" y="9"/>
                  </a:cubicBezTo>
                  <a:cubicBezTo>
                    <a:pt x="974" y="3"/>
                    <a:pt x="966" y="1"/>
                    <a:pt x="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5075150" y="4428375"/>
              <a:ext cx="295975" cy="485925"/>
            </a:xfrm>
            <a:custGeom>
              <a:rect b="b" l="l" r="r" t="t"/>
              <a:pathLst>
                <a:path extrusionOk="0" h="19437" w="11839">
                  <a:moveTo>
                    <a:pt x="11838" y="14868"/>
                  </a:moveTo>
                  <a:cubicBezTo>
                    <a:pt x="11626" y="15033"/>
                    <a:pt x="11408" y="15198"/>
                    <a:pt x="11183" y="15358"/>
                  </a:cubicBezTo>
                  <a:cubicBezTo>
                    <a:pt x="10476" y="15863"/>
                    <a:pt x="9701" y="16341"/>
                    <a:pt x="8846" y="16785"/>
                  </a:cubicBezTo>
                  <a:lnTo>
                    <a:pt x="8846" y="16785"/>
                  </a:lnTo>
                  <a:cubicBezTo>
                    <a:pt x="8736" y="16842"/>
                    <a:pt x="8623" y="16900"/>
                    <a:pt x="8511" y="16956"/>
                  </a:cubicBezTo>
                  <a:cubicBezTo>
                    <a:pt x="8082" y="17167"/>
                    <a:pt x="7637" y="17371"/>
                    <a:pt x="7172" y="17566"/>
                  </a:cubicBezTo>
                  <a:cubicBezTo>
                    <a:pt x="6966" y="17653"/>
                    <a:pt x="6757" y="17737"/>
                    <a:pt x="6543" y="17819"/>
                  </a:cubicBezTo>
                  <a:cubicBezTo>
                    <a:pt x="6187" y="17955"/>
                    <a:pt x="5819" y="18086"/>
                    <a:pt x="5439" y="18211"/>
                  </a:cubicBezTo>
                  <a:cubicBezTo>
                    <a:pt x="5290" y="18260"/>
                    <a:pt x="5139" y="18309"/>
                    <a:pt x="4985" y="18356"/>
                  </a:cubicBezTo>
                  <a:cubicBezTo>
                    <a:pt x="3704" y="18754"/>
                    <a:pt x="2299" y="19081"/>
                    <a:pt x="760" y="19325"/>
                  </a:cubicBezTo>
                  <a:cubicBezTo>
                    <a:pt x="511" y="19365"/>
                    <a:pt x="259" y="19401"/>
                    <a:pt x="3" y="19436"/>
                  </a:cubicBezTo>
                  <a:cubicBezTo>
                    <a:pt x="0" y="18593"/>
                    <a:pt x="77" y="17589"/>
                    <a:pt x="210" y="16494"/>
                  </a:cubicBezTo>
                  <a:cubicBezTo>
                    <a:pt x="958" y="10319"/>
                    <a:pt x="3480" y="1211"/>
                    <a:pt x="3480" y="1211"/>
                  </a:cubicBezTo>
                  <a:cubicBezTo>
                    <a:pt x="4064" y="0"/>
                    <a:pt x="6534" y="4008"/>
                    <a:pt x="8893" y="8640"/>
                  </a:cubicBezTo>
                  <a:cubicBezTo>
                    <a:pt x="9960" y="10729"/>
                    <a:pt x="11003" y="12948"/>
                    <a:pt x="11838" y="14868"/>
                  </a:cubicBezTo>
                  <a:close/>
                </a:path>
              </a:pathLst>
            </a:custGeom>
            <a:gradFill>
              <a:gsLst>
                <a:gs pos="0">
                  <a:srgbClr val="ADADFD"/>
                </a:gs>
                <a:gs pos="100000">
                  <a:srgbClr val="5F5FF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5199350" y="4581425"/>
              <a:ext cx="55175" cy="292475"/>
            </a:xfrm>
            <a:custGeom>
              <a:rect b="b" l="l" r="r" t="t"/>
              <a:pathLst>
                <a:path extrusionOk="0" h="11699" w="2207">
                  <a:moveTo>
                    <a:pt x="54" y="1"/>
                  </a:moveTo>
                  <a:cubicBezTo>
                    <a:pt x="27" y="1"/>
                    <a:pt x="9" y="69"/>
                    <a:pt x="1" y="212"/>
                  </a:cubicBezTo>
                  <a:cubicBezTo>
                    <a:pt x="1" y="212"/>
                    <a:pt x="370" y="2895"/>
                    <a:pt x="815" y="6145"/>
                  </a:cubicBezTo>
                  <a:cubicBezTo>
                    <a:pt x="844" y="6366"/>
                    <a:pt x="875" y="6590"/>
                    <a:pt x="907" y="6816"/>
                  </a:cubicBezTo>
                  <a:cubicBezTo>
                    <a:pt x="997" y="7483"/>
                    <a:pt x="1090" y="8165"/>
                    <a:pt x="1185" y="8847"/>
                  </a:cubicBezTo>
                  <a:cubicBezTo>
                    <a:pt x="1216" y="9085"/>
                    <a:pt x="1249" y="9324"/>
                    <a:pt x="1283" y="9560"/>
                  </a:cubicBezTo>
                  <a:cubicBezTo>
                    <a:pt x="1383" y="10286"/>
                    <a:pt x="1480" y="11005"/>
                    <a:pt x="1576" y="11698"/>
                  </a:cubicBezTo>
                  <a:cubicBezTo>
                    <a:pt x="1791" y="11616"/>
                    <a:pt x="1999" y="11533"/>
                    <a:pt x="2207" y="11446"/>
                  </a:cubicBezTo>
                  <a:cubicBezTo>
                    <a:pt x="2127" y="10963"/>
                    <a:pt x="2048" y="10469"/>
                    <a:pt x="1967" y="9974"/>
                  </a:cubicBezTo>
                  <a:cubicBezTo>
                    <a:pt x="1935" y="9765"/>
                    <a:pt x="1900" y="9554"/>
                    <a:pt x="1866" y="9342"/>
                  </a:cubicBezTo>
                  <a:cubicBezTo>
                    <a:pt x="1708" y="8393"/>
                    <a:pt x="1548" y="7432"/>
                    <a:pt x="1392" y="6508"/>
                  </a:cubicBezTo>
                  <a:cubicBezTo>
                    <a:pt x="1360" y="6319"/>
                    <a:pt x="1327" y="6133"/>
                    <a:pt x="1296" y="5946"/>
                  </a:cubicBezTo>
                  <a:cubicBezTo>
                    <a:pt x="734" y="2684"/>
                    <a:pt x="222" y="1"/>
                    <a:pt x="5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5145325" y="4658475"/>
              <a:ext cx="132575" cy="95275"/>
            </a:xfrm>
            <a:custGeom>
              <a:rect b="b" l="l" r="r" t="t"/>
              <a:pathLst>
                <a:path extrusionOk="0" h="3811" w="5303">
                  <a:moveTo>
                    <a:pt x="5072" y="1"/>
                  </a:moveTo>
                  <a:cubicBezTo>
                    <a:pt x="4819" y="1"/>
                    <a:pt x="3525" y="3162"/>
                    <a:pt x="3157" y="3162"/>
                  </a:cubicBezTo>
                  <a:cubicBezTo>
                    <a:pt x="3154" y="3162"/>
                    <a:pt x="3151" y="3162"/>
                    <a:pt x="3148" y="3162"/>
                  </a:cubicBezTo>
                  <a:cubicBezTo>
                    <a:pt x="2831" y="3118"/>
                    <a:pt x="527" y="550"/>
                    <a:pt x="87" y="550"/>
                  </a:cubicBezTo>
                  <a:cubicBezTo>
                    <a:pt x="25" y="550"/>
                    <a:pt x="0" y="601"/>
                    <a:pt x="23" y="717"/>
                  </a:cubicBezTo>
                  <a:cubicBezTo>
                    <a:pt x="23" y="717"/>
                    <a:pt x="2822" y="3810"/>
                    <a:pt x="3247" y="3810"/>
                  </a:cubicBezTo>
                  <a:cubicBezTo>
                    <a:pt x="3259" y="3810"/>
                    <a:pt x="3270" y="3808"/>
                    <a:pt x="3278" y="3802"/>
                  </a:cubicBezTo>
                  <a:cubicBezTo>
                    <a:pt x="3567" y="3609"/>
                    <a:pt x="5303" y="125"/>
                    <a:pt x="5084" y="4"/>
                  </a:cubicBezTo>
                  <a:cubicBezTo>
                    <a:pt x="5081" y="2"/>
                    <a:pt x="5076" y="1"/>
                    <a:pt x="507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5166025" y="4736075"/>
              <a:ext cx="132600" cy="95250"/>
            </a:xfrm>
            <a:custGeom>
              <a:rect b="b" l="l" r="r" t="t"/>
              <a:pathLst>
                <a:path extrusionOk="0" h="3810" w="5304">
                  <a:moveTo>
                    <a:pt x="5072" y="1"/>
                  </a:moveTo>
                  <a:cubicBezTo>
                    <a:pt x="4819" y="1"/>
                    <a:pt x="3525" y="3162"/>
                    <a:pt x="3158" y="3162"/>
                  </a:cubicBezTo>
                  <a:cubicBezTo>
                    <a:pt x="3155" y="3162"/>
                    <a:pt x="3153" y="3162"/>
                    <a:pt x="3150" y="3162"/>
                  </a:cubicBezTo>
                  <a:cubicBezTo>
                    <a:pt x="2833" y="3119"/>
                    <a:pt x="527" y="550"/>
                    <a:pt x="87" y="550"/>
                  </a:cubicBezTo>
                  <a:cubicBezTo>
                    <a:pt x="25" y="550"/>
                    <a:pt x="0" y="601"/>
                    <a:pt x="23" y="716"/>
                  </a:cubicBezTo>
                  <a:cubicBezTo>
                    <a:pt x="23" y="716"/>
                    <a:pt x="2822" y="3810"/>
                    <a:pt x="3247" y="3810"/>
                  </a:cubicBezTo>
                  <a:cubicBezTo>
                    <a:pt x="3259" y="3810"/>
                    <a:pt x="3270" y="3807"/>
                    <a:pt x="3278" y="3802"/>
                  </a:cubicBezTo>
                  <a:cubicBezTo>
                    <a:pt x="3568" y="3608"/>
                    <a:pt x="5303" y="125"/>
                    <a:pt x="5085" y="4"/>
                  </a:cubicBezTo>
                  <a:cubicBezTo>
                    <a:pt x="5081" y="2"/>
                    <a:pt x="5076" y="1"/>
                    <a:pt x="507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5170650" y="4852450"/>
              <a:ext cx="40550" cy="34875"/>
            </a:xfrm>
            <a:custGeom>
              <a:rect b="b" l="l" r="r" t="t"/>
              <a:pathLst>
                <a:path extrusionOk="0" h="1395" w="1622">
                  <a:moveTo>
                    <a:pt x="86" y="0"/>
                  </a:moveTo>
                  <a:cubicBezTo>
                    <a:pt x="25" y="0"/>
                    <a:pt x="0" y="51"/>
                    <a:pt x="23" y="166"/>
                  </a:cubicBezTo>
                  <a:cubicBezTo>
                    <a:pt x="23" y="166"/>
                    <a:pt x="543" y="740"/>
                    <a:pt x="1167" y="1394"/>
                  </a:cubicBezTo>
                  <a:cubicBezTo>
                    <a:pt x="1320" y="1347"/>
                    <a:pt x="1472" y="1298"/>
                    <a:pt x="1622" y="1250"/>
                  </a:cubicBezTo>
                  <a:cubicBezTo>
                    <a:pt x="964" y="616"/>
                    <a:pt x="301" y="0"/>
                    <a:pt x="86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287950" y="4838725"/>
              <a:ext cx="10800" cy="13550"/>
            </a:xfrm>
            <a:custGeom>
              <a:rect b="b" l="l" r="r" t="t"/>
              <a:pathLst>
                <a:path extrusionOk="0" h="542" w="432">
                  <a:moveTo>
                    <a:pt x="379" y="0"/>
                  </a:moveTo>
                  <a:cubicBezTo>
                    <a:pt x="314" y="0"/>
                    <a:pt x="175" y="219"/>
                    <a:pt x="0" y="542"/>
                  </a:cubicBezTo>
                  <a:cubicBezTo>
                    <a:pt x="113" y="486"/>
                    <a:pt x="226" y="428"/>
                    <a:pt x="336" y="371"/>
                  </a:cubicBezTo>
                  <a:cubicBezTo>
                    <a:pt x="405" y="163"/>
                    <a:pt x="432" y="27"/>
                    <a:pt x="391" y="3"/>
                  </a:cubicBezTo>
                  <a:cubicBezTo>
                    <a:pt x="388" y="1"/>
                    <a:pt x="383" y="0"/>
                    <a:pt x="379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4330650" y="3903175"/>
              <a:ext cx="1203100" cy="319625"/>
            </a:xfrm>
            <a:custGeom>
              <a:rect b="b" l="l" r="r" t="t"/>
              <a:pathLst>
                <a:path extrusionOk="0" h="12785" w="48124">
                  <a:moveTo>
                    <a:pt x="8212" y="1"/>
                  </a:moveTo>
                  <a:cubicBezTo>
                    <a:pt x="6841" y="1"/>
                    <a:pt x="5423" y="4747"/>
                    <a:pt x="4972" y="5329"/>
                  </a:cubicBezTo>
                  <a:cubicBezTo>
                    <a:pt x="4939" y="5371"/>
                    <a:pt x="4901" y="5391"/>
                    <a:pt x="4857" y="5391"/>
                  </a:cubicBezTo>
                  <a:cubicBezTo>
                    <a:pt x="4244" y="5391"/>
                    <a:pt x="2621" y="1497"/>
                    <a:pt x="1856" y="1216"/>
                  </a:cubicBezTo>
                  <a:cubicBezTo>
                    <a:pt x="1835" y="1208"/>
                    <a:pt x="1814" y="1205"/>
                    <a:pt x="1791" y="1205"/>
                  </a:cubicBezTo>
                  <a:cubicBezTo>
                    <a:pt x="1363" y="1205"/>
                    <a:pt x="638" y="2578"/>
                    <a:pt x="1" y="4037"/>
                  </a:cubicBezTo>
                  <a:lnTo>
                    <a:pt x="1" y="12784"/>
                  </a:lnTo>
                  <a:lnTo>
                    <a:pt x="48124" y="12784"/>
                  </a:lnTo>
                  <a:lnTo>
                    <a:pt x="48124" y="3052"/>
                  </a:lnTo>
                  <a:cubicBezTo>
                    <a:pt x="47819" y="2172"/>
                    <a:pt x="47522" y="1582"/>
                    <a:pt x="47275" y="1519"/>
                  </a:cubicBezTo>
                  <a:cubicBezTo>
                    <a:pt x="47240" y="1510"/>
                    <a:pt x="47205" y="1506"/>
                    <a:pt x="47170" y="1506"/>
                  </a:cubicBezTo>
                  <a:cubicBezTo>
                    <a:pt x="46048" y="1506"/>
                    <a:pt x="44814" y="6050"/>
                    <a:pt x="44814" y="6050"/>
                  </a:cubicBezTo>
                  <a:cubicBezTo>
                    <a:pt x="44814" y="6050"/>
                    <a:pt x="43012" y="350"/>
                    <a:pt x="41954" y="313"/>
                  </a:cubicBezTo>
                  <a:cubicBezTo>
                    <a:pt x="41951" y="313"/>
                    <a:pt x="41948" y="313"/>
                    <a:pt x="41945" y="313"/>
                  </a:cubicBezTo>
                  <a:cubicBezTo>
                    <a:pt x="41002" y="313"/>
                    <a:pt x="39162" y="5805"/>
                    <a:pt x="39162" y="5805"/>
                  </a:cubicBezTo>
                  <a:cubicBezTo>
                    <a:pt x="39162" y="5805"/>
                    <a:pt x="38754" y="4649"/>
                    <a:pt x="38236" y="3418"/>
                  </a:cubicBezTo>
                  <a:cubicBezTo>
                    <a:pt x="37646" y="2013"/>
                    <a:pt x="36909" y="507"/>
                    <a:pt x="36471" y="507"/>
                  </a:cubicBezTo>
                  <a:cubicBezTo>
                    <a:pt x="36459" y="507"/>
                    <a:pt x="36447" y="508"/>
                    <a:pt x="36436" y="510"/>
                  </a:cubicBezTo>
                  <a:cubicBezTo>
                    <a:pt x="35720" y="654"/>
                    <a:pt x="34564" y="2945"/>
                    <a:pt x="33756" y="4741"/>
                  </a:cubicBezTo>
                  <a:cubicBezTo>
                    <a:pt x="33226" y="5924"/>
                    <a:pt x="32846" y="6894"/>
                    <a:pt x="32846" y="6894"/>
                  </a:cubicBezTo>
                  <a:cubicBezTo>
                    <a:pt x="32846" y="6894"/>
                    <a:pt x="32475" y="6160"/>
                    <a:pt x="31955" y="5224"/>
                  </a:cubicBezTo>
                  <a:cubicBezTo>
                    <a:pt x="31095" y="3668"/>
                    <a:pt x="29833" y="1558"/>
                    <a:pt x="29219" y="1348"/>
                  </a:cubicBezTo>
                  <a:cubicBezTo>
                    <a:pt x="29195" y="1340"/>
                    <a:pt x="29170" y="1336"/>
                    <a:pt x="29143" y="1336"/>
                  </a:cubicBezTo>
                  <a:cubicBezTo>
                    <a:pt x="28337" y="1336"/>
                    <a:pt x="26505" y="5115"/>
                    <a:pt x="25698" y="6867"/>
                  </a:cubicBezTo>
                  <a:cubicBezTo>
                    <a:pt x="25455" y="7395"/>
                    <a:pt x="25306" y="7739"/>
                    <a:pt x="25306" y="7739"/>
                  </a:cubicBezTo>
                  <a:cubicBezTo>
                    <a:pt x="25306" y="7739"/>
                    <a:pt x="24954" y="6860"/>
                    <a:pt x="24478" y="5760"/>
                  </a:cubicBezTo>
                  <a:cubicBezTo>
                    <a:pt x="23734" y="4050"/>
                    <a:pt x="22689" y="1805"/>
                    <a:pt x="22190" y="1518"/>
                  </a:cubicBezTo>
                  <a:cubicBezTo>
                    <a:pt x="22163" y="1503"/>
                    <a:pt x="22134" y="1496"/>
                    <a:pt x="22104" y="1496"/>
                  </a:cubicBezTo>
                  <a:cubicBezTo>
                    <a:pt x="21740" y="1496"/>
                    <a:pt x="21092" y="2515"/>
                    <a:pt x="20439" y="3752"/>
                  </a:cubicBezTo>
                  <a:cubicBezTo>
                    <a:pt x="19434" y="5657"/>
                    <a:pt x="18418" y="8077"/>
                    <a:pt x="18418" y="8077"/>
                  </a:cubicBezTo>
                  <a:cubicBezTo>
                    <a:pt x="18418" y="8077"/>
                    <a:pt x="17491" y="4848"/>
                    <a:pt x="16513" y="3418"/>
                  </a:cubicBezTo>
                  <a:cubicBezTo>
                    <a:pt x="16326" y="3146"/>
                    <a:pt x="16141" y="2942"/>
                    <a:pt x="15957" y="2833"/>
                  </a:cubicBezTo>
                  <a:cubicBezTo>
                    <a:pt x="15883" y="2790"/>
                    <a:pt x="15807" y="2769"/>
                    <a:pt x="15729" y="2769"/>
                  </a:cubicBezTo>
                  <a:cubicBezTo>
                    <a:pt x="15426" y="2769"/>
                    <a:pt x="15097" y="3081"/>
                    <a:pt x="14766" y="3536"/>
                  </a:cubicBezTo>
                  <a:cubicBezTo>
                    <a:pt x="13868" y="4769"/>
                    <a:pt x="12962" y="7061"/>
                    <a:pt x="12513" y="7061"/>
                  </a:cubicBezTo>
                  <a:cubicBezTo>
                    <a:pt x="11857" y="7061"/>
                    <a:pt x="10056" y="1137"/>
                    <a:pt x="8581" y="123"/>
                  </a:cubicBezTo>
                  <a:cubicBezTo>
                    <a:pt x="8459" y="39"/>
                    <a:pt x="8335" y="1"/>
                    <a:pt x="8212" y="1"/>
                  </a:cubicBezTo>
                  <a:close/>
                </a:path>
              </a:pathLst>
            </a:custGeom>
            <a:solidFill>
              <a:srgbClr val="0E1A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4890000" y="4243825"/>
              <a:ext cx="75050" cy="12050"/>
            </a:xfrm>
            <a:custGeom>
              <a:rect b="b" l="l" r="r" t="t"/>
              <a:pathLst>
                <a:path extrusionOk="0" h="482" w="3002">
                  <a:moveTo>
                    <a:pt x="1698" y="1"/>
                  </a:moveTo>
                  <a:cubicBezTo>
                    <a:pt x="1184" y="1"/>
                    <a:pt x="706" y="34"/>
                    <a:pt x="706" y="34"/>
                  </a:cubicBezTo>
                  <a:cubicBezTo>
                    <a:pt x="0" y="309"/>
                    <a:pt x="974" y="481"/>
                    <a:pt x="1850" y="481"/>
                  </a:cubicBezTo>
                  <a:cubicBezTo>
                    <a:pt x="2395" y="481"/>
                    <a:pt x="2902" y="415"/>
                    <a:pt x="2943" y="265"/>
                  </a:cubicBezTo>
                  <a:cubicBezTo>
                    <a:pt x="3002" y="49"/>
                    <a:pt x="2323" y="1"/>
                    <a:pt x="1698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4970175" y="4243825"/>
              <a:ext cx="75025" cy="12050"/>
            </a:xfrm>
            <a:custGeom>
              <a:rect b="b" l="l" r="r" t="t"/>
              <a:pathLst>
                <a:path extrusionOk="0" h="482" w="3001">
                  <a:moveTo>
                    <a:pt x="1697" y="1"/>
                  </a:moveTo>
                  <a:cubicBezTo>
                    <a:pt x="1183" y="1"/>
                    <a:pt x="706" y="34"/>
                    <a:pt x="706" y="34"/>
                  </a:cubicBezTo>
                  <a:cubicBezTo>
                    <a:pt x="1" y="309"/>
                    <a:pt x="975" y="481"/>
                    <a:pt x="1851" y="481"/>
                  </a:cubicBezTo>
                  <a:cubicBezTo>
                    <a:pt x="2396" y="481"/>
                    <a:pt x="2902" y="415"/>
                    <a:pt x="2942" y="265"/>
                  </a:cubicBezTo>
                  <a:cubicBezTo>
                    <a:pt x="3000" y="49"/>
                    <a:pt x="2322" y="1"/>
                    <a:pt x="1697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5051700" y="4242550"/>
              <a:ext cx="97475" cy="12425"/>
            </a:xfrm>
            <a:custGeom>
              <a:rect b="b" l="l" r="r" t="t"/>
              <a:pathLst>
                <a:path extrusionOk="0" h="497" w="3899">
                  <a:moveTo>
                    <a:pt x="1696" y="1"/>
                  </a:moveTo>
                  <a:cubicBezTo>
                    <a:pt x="1272" y="1"/>
                    <a:pt x="955" y="11"/>
                    <a:pt x="955" y="11"/>
                  </a:cubicBezTo>
                  <a:cubicBezTo>
                    <a:pt x="0" y="285"/>
                    <a:pt x="1496" y="496"/>
                    <a:pt x="2661" y="496"/>
                  </a:cubicBezTo>
                  <a:cubicBezTo>
                    <a:pt x="3262" y="496"/>
                    <a:pt x="3775" y="440"/>
                    <a:pt x="3816" y="307"/>
                  </a:cubicBezTo>
                  <a:cubicBezTo>
                    <a:pt x="3899" y="44"/>
                    <a:pt x="2571" y="1"/>
                    <a:pt x="1696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5158600" y="4241825"/>
              <a:ext cx="75050" cy="12075"/>
            </a:xfrm>
            <a:custGeom>
              <a:rect b="b" l="l" r="r" t="t"/>
              <a:pathLst>
                <a:path extrusionOk="0" h="483" w="3002">
                  <a:moveTo>
                    <a:pt x="1702" y="1"/>
                  </a:moveTo>
                  <a:cubicBezTo>
                    <a:pt x="1187" y="1"/>
                    <a:pt x="707" y="34"/>
                    <a:pt x="707" y="34"/>
                  </a:cubicBezTo>
                  <a:cubicBezTo>
                    <a:pt x="0" y="310"/>
                    <a:pt x="975" y="482"/>
                    <a:pt x="1851" y="482"/>
                  </a:cubicBezTo>
                  <a:cubicBezTo>
                    <a:pt x="2396" y="482"/>
                    <a:pt x="2903" y="415"/>
                    <a:pt x="2943" y="265"/>
                  </a:cubicBezTo>
                  <a:cubicBezTo>
                    <a:pt x="3002" y="50"/>
                    <a:pt x="2326" y="1"/>
                    <a:pt x="170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5234800" y="4241825"/>
              <a:ext cx="75050" cy="12075"/>
            </a:xfrm>
            <a:custGeom>
              <a:rect b="b" l="l" r="r" t="t"/>
              <a:pathLst>
                <a:path extrusionOk="0" h="483" w="3002">
                  <a:moveTo>
                    <a:pt x="1702" y="1"/>
                  </a:moveTo>
                  <a:cubicBezTo>
                    <a:pt x="1187" y="1"/>
                    <a:pt x="707" y="34"/>
                    <a:pt x="707" y="34"/>
                  </a:cubicBezTo>
                  <a:cubicBezTo>
                    <a:pt x="0" y="310"/>
                    <a:pt x="975" y="482"/>
                    <a:pt x="1851" y="482"/>
                  </a:cubicBezTo>
                  <a:cubicBezTo>
                    <a:pt x="2396" y="482"/>
                    <a:pt x="2903" y="415"/>
                    <a:pt x="2943" y="265"/>
                  </a:cubicBezTo>
                  <a:cubicBezTo>
                    <a:pt x="3002" y="50"/>
                    <a:pt x="2326" y="1"/>
                    <a:pt x="170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5066400" y="4277925"/>
              <a:ext cx="75050" cy="12050"/>
            </a:xfrm>
            <a:custGeom>
              <a:rect b="b" l="l" r="r" t="t"/>
              <a:pathLst>
                <a:path extrusionOk="0" h="482" w="3002">
                  <a:moveTo>
                    <a:pt x="1698" y="1"/>
                  </a:moveTo>
                  <a:cubicBezTo>
                    <a:pt x="1184" y="1"/>
                    <a:pt x="706" y="34"/>
                    <a:pt x="706" y="34"/>
                  </a:cubicBezTo>
                  <a:cubicBezTo>
                    <a:pt x="0" y="309"/>
                    <a:pt x="976" y="482"/>
                    <a:pt x="1852" y="482"/>
                  </a:cubicBezTo>
                  <a:cubicBezTo>
                    <a:pt x="2397" y="482"/>
                    <a:pt x="2903" y="415"/>
                    <a:pt x="2943" y="265"/>
                  </a:cubicBezTo>
                  <a:cubicBezTo>
                    <a:pt x="3002" y="49"/>
                    <a:pt x="2323" y="1"/>
                    <a:pt x="1698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4968150" y="4277925"/>
              <a:ext cx="75075" cy="12050"/>
            </a:xfrm>
            <a:custGeom>
              <a:rect b="b" l="l" r="r" t="t"/>
              <a:pathLst>
                <a:path extrusionOk="0" h="482" w="3003">
                  <a:moveTo>
                    <a:pt x="1698" y="1"/>
                  </a:moveTo>
                  <a:cubicBezTo>
                    <a:pt x="1184" y="1"/>
                    <a:pt x="706" y="34"/>
                    <a:pt x="706" y="34"/>
                  </a:cubicBezTo>
                  <a:cubicBezTo>
                    <a:pt x="1" y="309"/>
                    <a:pt x="977" y="482"/>
                    <a:pt x="1853" y="482"/>
                  </a:cubicBezTo>
                  <a:cubicBezTo>
                    <a:pt x="2398" y="482"/>
                    <a:pt x="2904" y="415"/>
                    <a:pt x="2944" y="265"/>
                  </a:cubicBezTo>
                  <a:cubicBezTo>
                    <a:pt x="3002" y="49"/>
                    <a:pt x="2323" y="1"/>
                    <a:pt x="1698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4861075" y="4278850"/>
              <a:ext cx="107575" cy="12700"/>
            </a:xfrm>
            <a:custGeom>
              <a:rect b="b" l="l" r="r" t="t"/>
              <a:pathLst>
                <a:path extrusionOk="0" h="508" w="4303">
                  <a:moveTo>
                    <a:pt x="1583" y="1"/>
                  </a:moveTo>
                  <a:cubicBezTo>
                    <a:pt x="1276" y="1"/>
                    <a:pt x="1070" y="5"/>
                    <a:pt x="1070" y="5"/>
                  </a:cubicBezTo>
                  <a:cubicBezTo>
                    <a:pt x="0" y="277"/>
                    <a:pt x="1753" y="508"/>
                    <a:pt x="3039" y="508"/>
                  </a:cubicBezTo>
                  <a:cubicBezTo>
                    <a:pt x="3654" y="508"/>
                    <a:pt x="4161" y="455"/>
                    <a:pt x="4204" y="329"/>
                  </a:cubicBezTo>
                  <a:cubicBezTo>
                    <a:pt x="4302" y="37"/>
                    <a:pt x="2497" y="1"/>
                    <a:pt x="158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4762700" y="4278625"/>
              <a:ext cx="99100" cy="12825"/>
            </a:xfrm>
            <a:custGeom>
              <a:rect b="b" l="l" r="r" t="t"/>
              <a:pathLst>
                <a:path extrusionOk="0" h="513" w="3964">
                  <a:moveTo>
                    <a:pt x="1360" y="0"/>
                  </a:moveTo>
                  <a:cubicBezTo>
                    <a:pt x="1139" y="0"/>
                    <a:pt x="997" y="3"/>
                    <a:pt x="997" y="3"/>
                  </a:cubicBezTo>
                  <a:cubicBezTo>
                    <a:pt x="1" y="272"/>
                    <a:pt x="1649" y="512"/>
                    <a:pt x="2831" y="512"/>
                  </a:cubicBezTo>
                  <a:cubicBezTo>
                    <a:pt x="3377" y="512"/>
                    <a:pt x="3823" y="461"/>
                    <a:pt x="3864" y="338"/>
                  </a:cubicBezTo>
                  <a:cubicBezTo>
                    <a:pt x="3964" y="33"/>
                    <a:pt x="2154" y="0"/>
                    <a:pt x="1360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4809775" y="4243225"/>
              <a:ext cx="75025" cy="12050"/>
            </a:xfrm>
            <a:custGeom>
              <a:rect b="b" l="l" r="r" t="t"/>
              <a:pathLst>
                <a:path extrusionOk="0" h="482" w="3001">
                  <a:moveTo>
                    <a:pt x="1701" y="1"/>
                  </a:moveTo>
                  <a:cubicBezTo>
                    <a:pt x="1186" y="1"/>
                    <a:pt x="706" y="34"/>
                    <a:pt x="706" y="34"/>
                  </a:cubicBezTo>
                  <a:cubicBezTo>
                    <a:pt x="1" y="309"/>
                    <a:pt x="975" y="482"/>
                    <a:pt x="1851" y="482"/>
                  </a:cubicBezTo>
                  <a:cubicBezTo>
                    <a:pt x="2396" y="482"/>
                    <a:pt x="2902" y="415"/>
                    <a:pt x="2942" y="265"/>
                  </a:cubicBezTo>
                  <a:cubicBezTo>
                    <a:pt x="3000" y="49"/>
                    <a:pt x="2325" y="1"/>
                    <a:pt x="1701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4597000" y="4243225"/>
              <a:ext cx="75025" cy="12050"/>
            </a:xfrm>
            <a:custGeom>
              <a:rect b="b" l="l" r="r" t="t"/>
              <a:pathLst>
                <a:path extrusionOk="0" h="482" w="3001">
                  <a:moveTo>
                    <a:pt x="1702" y="1"/>
                  </a:moveTo>
                  <a:cubicBezTo>
                    <a:pt x="1186" y="1"/>
                    <a:pt x="706" y="34"/>
                    <a:pt x="706" y="34"/>
                  </a:cubicBezTo>
                  <a:cubicBezTo>
                    <a:pt x="0" y="309"/>
                    <a:pt x="975" y="482"/>
                    <a:pt x="1851" y="482"/>
                  </a:cubicBezTo>
                  <a:cubicBezTo>
                    <a:pt x="2396" y="482"/>
                    <a:pt x="2903" y="415"/>
                    <a:pt x="2943" y="265"/>
                  </a:cubicBezTo>
                  <a:cubicBezTo>
                    <a:pt x="3001" y="49"/>
                    <a:pt x="2325" y="1"/>
                    <a:pt x="170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4669225" y="4240275"/>
              <a:ext cx="129300" cy="13550"/>
            </a:xfrm>
            <a:custGeom>
              <a:rect b="b" l="l" r="r" t="t"/>
              <a:pathLst>
                <a:path extrusionOk="0" h="542" w="5172">
                  <a:moveTo>
                    <a:pt x="1329" y="0"/>
                  </a:moveTo>
                  <a:cubicBezTo>
                    <a:pt x="1323" y="0"/>
                    <a:pt x="1320" y="0"/>
                    <a:pt x="1320" y="0"/>
                  </a:cubicBezTo>
                  <a:cubicBezTo>
                    <a:pt x="1" y="264"/>
                    <a:pt x="2352" y="541"/>
                    <a:pt x="3878" y="541"/>
                  </a:cubicBezTo>
                  <a:cubicBezTo>
                    <a:pt x="4501" y="541"/>
                    <a:pt x="4987" y="495"/>
                    <a:pt x="5029" y="383"/>
                  </a:cubicBezTo>
                  <a:cubicBezTo>
                    <a:pt x="5171" y="6"/>
                    <a:pt x="1532" y="0"/>
                    <a:pt x="1329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4691525" y="4281675"/>
              <a:ext cx="75075" cy="12050"/>
            </a:xfrm>
            <a:custGeom>
              <a:rect b="b" l="l" r="r" t="t"/>
              <a:pathLst>
                <a:path extrusionOk="0" h="482" w="3003">
                  <a:moveTo>
                    <a:pt x="1703" y="1"/>
                  </a:moveTo>
                  <a:cubicBezTo>
                    <a:pt x="1187" y="1"/>
                    <a:pt x="707" y="34"/>
                    <a:pt x="707" y="34"/>
                  </a:cubicBezTo>
                  <a:cubicBezTo>
                    <a:pt x="1" y="309"/>
                    <a:pt x="978" y="482"/>
                    <a:pt x="1854" y="482"/>
                  </a:cubicBezTo>
                  <a:cubicBezTo>
                    <a:pt x="2398" y="482"/>
                    <a:pt x="2904" y="415"/>
                    <a:pt x="2945" y="265"/>
                  </a:cubicBezTo>
                  <a:cubicBezTo>
                    <a:pt x="3003" y="49"/>
                    <a:pt x="2327" y="1"/>
                    <a:pt x="170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5156625" y="4281675"/>
              <a:ext cx="75075" cy="12050"/>
            </a:xfrm>
            <a:custGeom>
              <a:rect b="b" l="l" r="r" t="t"/>
              <a:pathLst>
                <a:path extrusionOk="0" h="482" w="3003">
                  <a:moveTo>
                    <a:pt x="1703" y="1"/>
                  </a:moveTo>
                  <a:cubicBezTo>
                    <a:pt x="1188" y="1"/>
                    <a:pt x="708" y="34"/>
                    <a:pt x="708" y="34"/>
                  </a:cubicBezTo>
                  <a:cubicBezTo>
                    <a:pt x="1" y="309"/>
                    <a:pt x="977" y="481"/>
                    <a:pt x="1854" y="481"/>
                  </a:cubicBezTo>
                  <a:cubicBezTo>
                    <a:pt x="2398" y="481"/>
                    <a:pt x="2904" y="415"/>
                    <a:pt x="2944" y="265"/>
                  </a:cubicBezTo>
                  <a:cubicBezTo>
                    <a:pt x="3002" y="49"/>
                    <a:pt x="2326" y="1"/>
                    <a:pt x="170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5102575" y="4308275"/>
              <a:ext cx="42275" cy="12225"/>
            </a:xfrm>
            <a:custGeom>
              <a:rect b="b" l="l" r="r" t="t"/>
              <a:pathLst>
                <a:path extrusionOk="0" h="489" w="1691">
                  <a:moveTo>
                    <a:pt x="1183" y="0"/>
                  </a:moveTo>
                  <a:cubicBezTo>
                    <a:pt x="817" y="0"/>
                    <a:pt x="373" y="86"/>
                    <a:pt x="373" y="86"/>
                  </a:cubicBezTo>
                  <a:cubicBezTo>
                    <a:pt x="0" y="356"/>
                    <a:pt x="395" y="489"/>
                    <a:pt x="842" y="489"/>
                  </a:cubicBezTo>
                  <a:cubicBezTo>
                    <a:pt x="1214" y="489"/>
                    <a:pt x="1621" y="398"/>
                    <a:pt x="1656" y="218"/>
                  </a:cubicBezTo>
                  <a:cubicBezTo>
                    <a:pt x="1690" y="49"/>
                    <a:pt x="1459" y="0"/>
                    <a:pt x="1183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5237900" y="4278175"/>
              <a:ext cx="42250" cy="12225"/>
            </a:xfrm>
            <a:custGeom>
              <a:rect b="b" l="l" r="r" t="t"/>
              <a:pathLst>
                <a:path extrusionOk="0" h="489" w="1690">
                  <a:moveTo>
                    <a:pt x="1182" y="0"/>
                  </a:moveTo>
                  <a:cubicBezTo>
                    <a:pt x="816" y="0"/>
                    <a:pt x="372" y="86"/>
                    <a:pt x="372" y="86"/>
                  </a:cubicBezTo>
                  <a:cubicBezTo>
                    <a:pt x="0" y="356"/>
                    <a:pt x="395" y="489"/>
                    <a:pt x="842" y="489"/>
                  </a:cubicBezTo>
                  <a:cubicBezTo>
                    <a:pt x="1213" y="489"/>
                    <a:pt x="1620" y="398"/>
                    <a:pt x="1656" y="218"/>
                  </a:cubicBezTo>
                  <a:cubicBezTo>
                    <a:pt x="1689" y="49"/>
                    <a:pt x="1458" y="0"/>
                    <a:pt x="1182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4653000" y="4278175"/>
              <a:ext cx="42250" cy="12225"/>
            </a:xfrm>
            <a:custGeom>
              <a:rect b="b" l="l" r="r" t="t"/>
              <a:pathLst>
                <a:path extrusionOk="0" h="489" w="1690">
                  <a:moveTo>
                    <a:pt x="1183" y="0"/>
                  </a:moveTo>
                  <a:cubicBezTo>
                    <a:pt x="817" y="0"/>
                    <a:pt x="373" y="86"/>
                    <a:pt x="373" y="86"/>
                  </a:cubicBezTo>
                  <a:cubicBezTo>
                    <a:pt x="1" y="356"/>
                    <a:pt x="396" y="489"/>
                    <a:pt x="843" y="489"/>
                  </a:cubicBezTo>
                  <a:cubicBezTo>
                    <a:pt x="1214" y="489"/>
                    <a:pt x="1621" y="398"/>
                    <a:pt x="1656" y="218"/>
                  </a:cubicBezTo>
                  <a:cubicBezTo>
                    <a:pt x="1690" y="49"/>
                    <a:pt x="1458" y="0"/>
                    <a:pt x="1183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4555275" y="4243600"/>
              <a:ext cx="42250" cy="12225"/>
            </a:xfrm>
            <a:custGeom>
              <a:rect b="b" l="l" r="r" t="t"/>
              <a:pathLst>
                <a:path extrusionOk="0" h="489" w="1690">
                  <a:moveTo>
                    <a:pt x="1182" y="1"/>
                  </a:moveTo>
                  <a:cubicBezTo>
                    <a:pt x="816" y="1"/>
                    <a:pt x="373" y="86"/>
                    <a:pt x="373" y="86"/>
                  </a:cubicBezTo>
                  <a:cubicBezTo>
                    <a:pt x="0" y="356"/>
                    <a:pt x="396" y="489"/>
                    <a:pt x="844" y="489"/>
                  </a:cubicBezTo>
                  <a:cubicBezTo>
                    <a:pt x="1215" y="489"/>
                    <a:pt x="1621" y="398"/>
                    <a:pt x="1656" y="218"/>
                  </a:cubicBezTo>
                  <a:cubicBezTo>
                    <a:pt x="1689" y="49"/>
                    <a:pt x="1457" y="1"/>
                    <a:pt x="1182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5320575" y="4243600"/>
              <a:ext cx="42300" cy="12225"/>
            </a:xfrm>
            <a:custGeom>
              <a:rect b="b" l="l" r="r" t="t"/>
              <a:pathLst>
                <a:path extrusionOk="0" h="489" w="1692">
                  <a:moveTo>
                    <a:pt x="1184" y="1"/>
                  </a:moveTo>
                  <a:cubicBezTo>
                    <a:pt x="817" y="1"/>
                    <a:pt x="374" y="86"/>
                    <a:pt x="374" y="86"/>
                  </a:cubicBezTo>
                  <a:cubicBezTo>
                    <a:pt x="1" y="356"/>
                    <a:pt x="396" y="489"/>
                    <a:pt x="844" y="489"/>
                  </a:cubicBezTo>
                  <a:cubicBezTo>
                    <a:pt x="1215" y="489"/>
                    <a:pt x="1622" y="398"/>
                    <a:pt x="1658" y="218"/>
                  </a:cubicBezTo>
                  <a:cubicBezTo>
                    <a:pt x="1692" y="49"/>
                    <a:pt x="1459" y="1"/>
                    <a:pt x="1184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4761000" y="4309275"/>
              <a:ext cx="42250" cy="12225"/>
            </a:xfrm>
            <a:custGeom>
              <a:rect b="b" l="l" r="r" t="t"/>
              <a:pathLst>
                <a:path extrusionOk="0" h="489" w="1690">
                  <a:moveTo>
                    <a:pt x="1183" y="1"/>
                  </a:moveTo>
                  <a:cubicBezTo>
                    <a:pt x="816" y="1"/>
                    <a:pt x="372" y="86"/>
                    <a:pt x="372" y="86"/>
                  </a:cubicBezTo>
                  <a:cubicBezTo>
                    <a:pt x="0" y="357"/>
                    <a:pt x="395" y="489"/>
                    <a:pt x="842" y="489"/>
                  </a:cubicBezTo>
                  <a:cubicBezTo>
                    <a:pt x="1213" y="489"/>
                    <a:pt x="1620" y="398"/>
                    <a:pt x="1656" y="219"/>
                  </a:cubicBezTo>
                  <a:cubicBezTo>
                    <a:pt x="1690" y="49"/>
                    <a:pt x="1458" y="1"/>
                    <a:pt x="1183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5016175" y="4310025"/>
              <a:ext cx="81175" cy="12125"/>
            </a:xfrm>
            <a:custGeom>
              <a:rect b="b" l="l" r="r" t="t"/>
              <a:pathLst>
                <a:path extrusionOk="0" h="485" w="3247">
                  <a:moveTo>
                    <a:pt x="1727" y="1"/>
                  </a:moveTo>
                  <a:cubicBezTo>
                    <a:pt x="1219" y="1"/>
                    <a:pt x="773" y="26"/>
                    <a:pt x="773" y="26"/>
                  </a:cubicBezTo>
                  <a:cubicBezTo>
                    <a:pt x="0" y="302"/>
                    <a:pt x="1107" y="485"/>
                    <a:pt x="2063" y="485"/>
                  </a:cubicBezTo>
                  <a:cubicBezTo>
                    <a:pt x="2628" y="485"/>
                    <a:pt x="3141" y="421"/>
                    <a:pt x="3182" y="275"/>
                  </a:cubicBezTo>
                  <a:cubicBezTo>
                    <a:pt x="3246" y="48"/>
                    <a:pt x="2427" y="1"/>
                    <a:pt x="1727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4852575" y="4338100"/>
              <a:ext cx="81125" cy="12100"/>
            </a:xfrm>
            <a:custGeom>
              <a:rect b="b" l="l" r="r" t="t"/>
              <a:pathLst>
                <a:path extrusionOk="0" h="484" w="3245">
                  <a:moveTo>
                    <a:pt x="1734" y="0"/>
                  </a:moveTo>
                  <a:cubicBezTo>
                    <a:pt x="1222" y="0"/>
                    <a:pt x="771" y="26"/>
                    <a:pt x="771" y="26"/>
                  </a:cubicBezTo>
                  <a:cubicBezTo>
                    <a:pt x="0" y="301"/>
                    <a:pt x="1104" y="483"/>
                    <a:pt x="2060" y="483"/>
                  </a:cubicBezTo>
                  <a:cubicBezTo>
                    <a:pt x="2626" y="483"/>
                    <a:pt x="3139" y="420"/>
                    <a:pt x="3180" y="274"/>
                  </a:cubicBezTo>
                  <a:cubicBezTo>
                    <a:pt x="3245" y="48"/>
                    <a:pt x="2433" y="0"/>
                    <a:pt x="1734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4945500" y="4338625"/>
              <a:ext cx="81175" cy="12100"/>
            </a:xfrm>
            <a:custGeom>
              <a:rect b="b" l="l" r="r" t="t"/>
              <a:pathLst>
                <a:path extrusionOk="0" h="484" w="3247">
                  <a:moveTo>
                    <a:pt x="1735" y="0"/>
                  </a:moveTo>
                  <a:cubicBezTo>
                    <a:pt x="1223" y="0"/>
                    <a:pt x="772" y="26"/>
                    <a:pt x="772" y="26"/>
                  </a:cubicBezTo>
                  <a:cubicBezTo>
                    <a:pt x="0" y="301"/>
                    <a:pt x="1105" y="483"/>
                    <a:pt x="2061" y="483"/>
                  </a:cubicBezTo>
                  <a:cubicBezTo>
                    <a:pt x="2627" y="483"/>
                    <a:pt x="3141" y="420"/>
                    <a:pt x="3182" y="274"/>
                  </a:cubicBezTo>
                  <a:cubicBezTo>
                    <a:pt x="3246" y="48"/>
                    <a:pt x="2434" y="0"/>
                    <a:pt x="1735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4803650" y="4308050"/>
              <a:ext cx="81175" cy="12100"/>
            </a:xfrm>
            <a:custGeom>
              <a:rect b="b" l="l" r="r" t="t"/>
              <a:pathLst>
                <a:path extrusionOk="0" h="484" w="3247">
                  <a:moveTo>
                    <a:pt x="1727" y="0"/>
                  </a:moveTo>
                  <a:cubicBezTo>
                    <a:pt x="1219" y="0"/>
                    <a:pt x="773" y="26"/>
                    <a:pt x="773" y="26"/>
                  </a:cubicBezTo>
                  <a:cubicBezTo>
                    <a:pt x="1" y="301"/>
                    <a:pt x="1109" y="483"/>
                    <a:pt x="2066" y="483"/>
                  </a:cubicBezTo>
                  <a:cubicBezTo>
                    <a:pt x="2630" y="483"/>
                    <a:pt x="3142" y="420"/>
                    <a:pt x="3182" y="275"/>
                  </a:cubicBezTo>
                  <a:cubicBezTo>
                    <a:pt x="3246" y="48"/>
                    <a:pt x="2427" y="0"/>
                    <a:pt x="1727" y="0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4896625" y="4308875"/>
              <a:ext cx="104600" cy="12575"/>
            </a:xfrm>
            <a:custGeom>
              <a:rect b="b" l="l" r="r" t="t"/>
              <a:pathLst>
                <a:path extrusionOk="0" h="503" w="4184">
                  <a:moveTo>
                    <a:pt x="1636" y="1"/>
                  </a:moveTo>
                  <a:cubicBezTo>
                    <a:pt x="1282" y="1"/>
                    <a:pt x="1036" y="6"/>
                    <a:pt x="1036" y="6"/>
                  </a:cubicBezTo>
                  <a:cubicBezTo>
                    <a:pt x="1" y="278"/>
                    <a:pt x="1676" y="503"/>
                    <a:pt x="2926" y="503"/>
                  </a:cubicBezTo>
                  <a:cubicBezTo>
                    <a:pt x="3538" y="503"/>
                    <a:pt x="4048" y="449"/>
                    <a:pt x="4090" y="321"/>
                  </a:cubicBezTo>
                  <a:cubicBezTo>
                    <a:pt x="4184" y="40"/>
                    <a:pt x="2552" y="1"/>
                    <a:pt x="1636" y="1"/>
                  </a:cubicBez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8"/>
          <p:cNvSpPr txBox="1"/>
          <p:nvPr>
            <p:ph type="title"/>
          </p:nvPr>
        </p:nvSpPr>
        <p:spPr>
          <a:xfrm>
            <a:off x="720000" y="337728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>
                <a:solidFill>
                  <a:schemeClr val="lt1"/>
                </a:solidFill>
              </a:rPr>
              <a:t>Project</a:t>
            </a:r>
            <a:r>
              <a:rPr lang="en" sz="3000"/>
              <a:t> Description</a:t>
            </a:r>
            <a:endParaRPr sz="3000"/>
          </a:p>
        </p:txBody>
      </p:sp>
      <p:pic>
        <p:nvPicPr>
          <p:cNvPr id="716" name="Google Shape;7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850" y="967575"/>
            <a:ext cx="3685200" cy="38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97" y="446748"/>
            <a:ext cx="1027500" cy="102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Trip Organization Proposal by Slidesgo">
  <a:themeElements>
    <a:clrScheme name="Simple Light">
      <a:dk1>
        <a:srgbClr val="0E1A3F"/>
      </a:dk1>
      <a:lt1>
        <a:srgbClr val="5F5FF6"/>
      </a:lt1>
      <a:dk2>
        <a:srgbClr val="8686FA"/>
      </a:dk2>
      <a:lt2>
        <a:srgbClr val="9393FB"/>
      </a:lt2>
      <a:accent1>
        <a:srgbClr val="ADADFD"/>
      </a:accent1>
      <a:accent2>
        <a:srgbClr val="C7C7FF"/>
      </a:accent2>
      <a:accent3>
        <a:srgbClr val="DADAFF"/>
      </a:accent3>
      <a:accent4>
        <a:srgbClr val="ECECFF"/>
      </a:accent4>
      <a:accent5>
        <a:srgbClr val="FFF4B8"/>
      </a:accent5>
      <a:accent6>
        <a:srgbClr val="FFEE97"/>
      </a:accent6>
      <a:hlink>
        <a:srgbClr val="0E1A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